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77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15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21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7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3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55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0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5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69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2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ACCA-0299-44DA-9881-FADE3811E70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888A-94EF-4A81-829F-A46420AF8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59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od37G9h610&amp;feature=emb_log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GBjI0x9VbM&amp;feature=emb_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40034" y="4284616"/>
            <a:ext cx="7127966" cy="1672047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Dragi učenici, tijekom </a:t>
            </a:r>
            <a:r>
              <a:rPr lang="hr-HR" sz="2800" b="1" dirty="0"/>
              <a:t>ovog adventskog vremena marljivo skupljaj i dijeli drugima svoja zrnca dobrote! Nastavi ih dijeliti i nakon blagdana.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-561294"/>
            <a:ext cx="4663031" cy="4663031"/>
          </a:xfrm>
          <a:prstGeom prst="rect">
            <a:avLst/>
          </a:prstGeom>
        </p:spPr>
      </p:pic>
      <p:sp>
        <p:nvSpPr>
          <p:cNvPr id="6" name="AutoShape 6" descr="Poredak Božićne naljepnice božićni crtani film djed mraz sob božićno drvce  izlog trgovine staklena vrata dekorativne naljepnice za zid 2022 kuća &gt;  Kućni dekor \ www.pizza-piccolo.com.hr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885508" y="1122363"/>
            <a:ext cx="578249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r-HR" sz="6600" b="1" dirty="0" smtClean="0"/>
              <a:t>ZRNCA DOBROTE</a:t>
            </a:r>
            <a:r>
              <a:rPr lang="hr-HR" sz="6600" b="1" dirty="0"/>
              <a:t/>
            </a:r>
            <a:br>
              <a:rPr lang="hr-HR" sz="6600" b="1" dirty="0"/>
            </a:br>
            <a:r>
              <a:rPr lang="hr-HR" sz="6600" b="1" dirty="0" smtClean="0"/>
              <a:t>u 4.b razredu</a:t>
            </a:r>
            <a:endParaRPr lang="hr-HR" sz="6600" b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8400081" y="6139542"/>
            <a:ext cx="368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 4. -  8. prosinca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20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1. aktivnost – 4.prosinca</a:t>
            </a:r>
            <a:endParaRPr lang="hr-HR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062549" y="1825625"/>
            <a:ext cx="729125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/>
              <a:t>Predstavljanje razrednog projekta </a:t>
            </a:r>
          </a:p>
          <a:p>
            <a:pPr marL="0" indent="0">
              <a:buNone/>
            </a:pPr>
            <a:r>
              <a:rPr lang="hr-HR" b="1" dirty="0" smtClean="0"/>
              <a:t>„ Zrnca dobrote” </a:t>
            </a:r>
          </a:p>
          <a:p>
            <a:r>
              <a:rPr lang="hr-HR" dirty="0" smtClean="0"/>
              <a:t> ŠTO JE TO 15 DANA DOBROTE?</a:t>
            </a:r>
          </a:p>
          <a:p>
            <a:r>
              <a:rPr lang="hr-HR" dirty="0"/>
              <a:t> </a:t>
            </a:r>
            <a:r>
              <a:rPr lang="hr-HR" dirty="0" smtClean="0"/>
              <a:t>KAKAV JE TO PUT?</a:t>
            </a:r>
          </a:p>
          <a:p>
            <a:r>
              <a:rPr lang="hr-HR" dirty="0"/>
              <a:t> </a:t>
            </a:r>
            <a:r>
              <a:rPr lang="hr-HR" dirty="0" smtClean="0"/>
              <a:t>ŠTO JE DOBROTA? ( pričamo i pišemo 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smtClean="0">
                <a:latin typeface="Jokerman" panose="04090605060D06020702" pitchFamily="82" charset="0"/>
              </a:rPr>
              <a:t>ZADATAK</a:t>
            </a:r>
            <a:r>
              <a:rPr lang="hr-HR" dirty="0" smtClean="0">
                <a:latin typeface="Jokerman" panose="04090605060D06020702" pitchFamily="82" charset="0"/>
              </a:rPr>
              <a:t>: u svoju božićnu bilježnicu izradi karticu, napiši u nju što za tebe znači dobrota, karticu ukrasi po svom izboru.</a:t>
            </a:r>
            <a:endParaRPr lang="hr-HR" dirty="0">
              <a:latin typeface="Jokerman" panose="04090605060D06020702" pitchFamily="82" charset="0"/>
            </a:endParaRP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737" y="1525179"/>
            <a:ext cx="2722439" cy="474499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038" y="241254"/>
            <a:ext cx="2541135" cy="25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2. aktivnost – 5. prosinca</a:t>
            </a:r>
            <a:endParaRPr lang="hr-HR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054361" cy="4218798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349931" y="1825625"/>
            <a:ext cx="7003869" cy="408386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Očistimo čizmice za svetog Nikolu. </a:t>
            </a:r>
            <a:r>
              <a:rPr lang="hr-HR" dirty="0"/>
              <a:t>R</a:t>
            </a:r>
            <a:r>
              <a:rPr lang="hr-HR" dirty="0" smtClean="0"/>
              <a:t>azgovarajmo s roditeljima koje darove je njim donosio sveti Nikola.</a:t>
            </a:r>
          </a:p>
          <a:p>
            <a:r>
              <a:rPr lang="hr-HR" dirty="0" smtClean="0"/>
              <a:t> VOLONTIRAMO: poklanjamo svoju igračku djeci  vrtića „Radost” Nova Gradiška.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 smtClean="0">
                <a:latin typeface="Jokerman" panose="04090605060D06020702" pitchFamily="82" charset="0"/>
              </a:rPr>
              <a:t>ZADATAK</a:t>
            </a:r>
            <a:r>
              <a:rPr lang="hr-HR" dirty="0" smtClean="0">
                <a:latin typeface="Jokerman" panose="04090605060D06020702" pitchFamily="82" charset="0"/>
              </a:rPr>
              <a:t>: odaberi neku svoju igračku kojom se više ne igraš, urednu je donesi u školu. Tako ćeš razveseliti neko drugo dijete.</a:t>
            </a:r>
            <a:endParaRPr lang="hr-HR" dirty="0">
              <a:latin typeface="Jokerman" panose="04090605060D06020702" pitchFamily="82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709" y="230188"/>
            <a:ext cx="3353091" cy="135952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866043" y="5909486"/>
            <a:ext cx="324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>
                <a:solidFill>
                  <a:srgbClr val="FF0000"/>
                </a:solidFill>
              </a:rPr>
              <a:t>Dobro se dobrim vraća!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3. aktivnost – 6. prosinca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/>
            </a:r>
            <a:b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</a:br>
            <a:r>
              <a:rPr lang="hr-HR" sz="2000" b="1" dirty="0" smtClean="0">
                <a:latin typeface="+mn-lt"/>
              </a:rPr>
              <a:t>POSLUŠAJ - </a:t>
            </a:r>
            <a:r>
              <a:rPr lang="hr-HR" sz="2000" b="1" dirty="0" smtClean="0">
                <a:latin typeface="+mn-lt"/>
                <a:hlinkClick r:id="rId2"/>
              </a:rPr>
              <a:t>https://www.youtube.com/watch?v=Cod37G9h610&amp;feature=emb_logo</a:t>
            </a:r>
            <a:r>
              <a:rPr lang="hr-HR" sz="2000" b="1" dirty="0" smtClean="0">
                <a:latin typeface="+mn-lt"/>
              </a:rPr>
              <a:t>  </a:t>
            </a:r>
            <a:endParaRPr lang="hr-HR" sz="20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430399" cy="503237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</a:t>
            </a:r>
            <a:r>
              <a:rPr lang="hr-HR" sz="3000" dirty="0" smtClean="0"/>
              <a:t>Podijelimo slatkiše koje nam je    donio sveti Nikola.</a:t>
            </a:r>
          </a:p>
          <a:p>
            <a:r>
              <a:rPr lang="hr-HR" sz="3000" dirty="0"/>
              <a:t> </a:t>
            </a:r>
            <a:r>
              <a:rPr lang="hr-HR" sz="3000" dirty="0" smtClean="0"/>
              <a:t>Slatkiš ubaci u razrednu kutiju, a nakon užine se počasti!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sz="2400" b="1" dirty="0" smtClean="0">
                <a:latin typeface="Jokerman" panose="04090605060D06020702" pitchFamily="82" charset="0"/>
              </a:rPr>
              <a:t>ZADATAK</a:t>
            </a:r>
            <a:r>
              <a:rPr lang="hr-HR" sz="2400" dirty="0" smtClean="0">
                <a:latin typeface="Jokerman" panose="04090605060D06020702" pitchFamily="82" charset="0"/>
              </a:rPr>
              <a:t> podijeli danas što si</a:t>
            </a:r>
          </a:p>
          <a:p>
            <a:pPr marL="0" indent="0">
              <a:buNone/>
            </a:pPr>
            <a:r>
              <a:rPr lang="hr-HR" sz="2400" dirty="0">
                <a:latin typeface="Jokerman" panose="04090605060D06020702" pitchFamily="82" charset="0"/>
              </a:rPr>
              <a:t> </a:t>
            </a:r>
            <a:r>
              <a:rPr lang="hr-HR" sz="2400" dirty="0" smtClean="0">
                <a:latin typeface="Jokerman" panose="04090605060D06020702" pitchFamily="82" charset="0"/>
              </a:rPr>
              <a:t>               dobio s prijateljima i</a:t>
            </a:r>
          </a:p>
          <a:p>
            <a:pPr marL="0" indent="0">
              <a:buNone/>
            </a:pPr>
            <a:r>
              <a:rPr lang="hr-HR" sz="2400" dirty="0">
                <a:latin typeface="Jokerman" panose="04090605060D06020702" pitchFamily="82" charset="0"/>
              </a:rPr>
              <a:t> </a:t>
            </a:r>
            <a:r>
              <a:rPr lang="hr-HR" sz="2400" dirty="0" smtClean="0">
                <a:latin typeface="Jokerman" panose="04090605060D06020702" pitchFamily="82" charset="0"/>
              </a:rPr>
              <a:t>               napiši poruku jednoj</a:t>
            </a:r>
          </a:p>
          <a:p>
            <a:pPr marL="0" indent="0">
              <a:buNone/>
            </a:pPr>
            <a:r>
              <a:rPr lang="hr-HR" sz="2400" dirty="0">
                <a:latin typeface="Jokerman" panose="04090605060D06020702" pitchFamily="82" charset="0"/>
              </a:rPr>
              <a:t> </a:t>
            </a:r>
            <a:r>
              <a:rPr lang="hr-HR" sz="2400" dirty="0" smtClean="0">
                <a:latin typeface="Jokerman" panose="04090605060D06020702" pitchFamily="82" charset="0"/>
              </a:rPr>
              <a:t>               učiteljici/učitelju u svojoj</a:t>
            </a:r>
          </a:p>
          <a:p>
            <a:pPr marL="0" indent="0">
              <a:buNone/>
            </a:pPr>
            <a:r>
              <a:rPr lang="hr-HR" sz="2400" dirty="0">
                <a:latin typeface="Jokerman" panose="04090605060D06020702" pitchFamily="82" charset="0"/>
              </a:rPr>
              <a:t> </a:t>
            </a:r>
            <a:r>
              <a:rPr lang="hr-HR" sz="2400" dirty="0" smtClean="0">
                <a:latin typeface="Jokerman" panose="04090605060D06020702" pitchFamily="82" charset="0"/>
              </a:rPr>
              <a:t>               školi.</a:t>
            </a:r>
            <a:endParaRPr lang="hr-HR" sz="2400" dirty="0">
              <a:latin typeface="Jokerman" panose="04090605060D06020702" pitchFamily="82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94" y="3327094"/>
            <a:ext cx="4227676" cy="3371160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738911" y="365125"/>
            <a:ext cx="3007605" cy="32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4.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a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ktivnost – 7. prosinca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/>
            </a:r>
            <a:br>
              <a:rPr lang="hr-HR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</a:br>
            <a:r>
              <a:rPr lang="hr-HR" sz="1800" b="1" dirty="0" smtClean="0">
                <a:latin typeface="+mn-lt"/>
              </a:rPr>
              <a:t>pogledaj - </a:t>
            </a:r>
            <a:r>
              <a:rPr lang="hr-HR" sz="1800" b="1" dirty="0" smtClean="0">
                <a:latin typeface="+mn-lt"/>
                <a:hlinkClick r:id="rId2"/>
              </a:rPr>
              <a:t>https://www.youtube.com/watch?v=AGBjI0x9VbM&amp;feature=emb_logo</a:t>
            </a:r>
            <a:r>
              <a:rPr lang="hr-HR" sz="1800" b="1" dirty="0" smtClean="0">
                <a:latin typeface="+mn-lt"/>
              </a:rPr>
              <a:t> </a:t>
            </a:r>
            <a:endParaRPr lang="hr-HR" sz="1800" b="1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1643" y="1690688"/>
            <a:ext cx="5141779" cy="24289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4900"/>
            <a:ext cx="2352675" cy="19431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38200" y="2027104"/>
            <a:ext cx="57278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Kristen ITC" panose="03050502040202030202" pitchFamily="66" charset="0"/>
              </a:rPr>
              <a:t>                                PRIJAELJSTVO!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sz="2400" dirty="0" smtClean="0"/>
              <a:t>Tko ti je prijatelj?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Zašto se družite?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Što ne volite kod svojih prijatelja, a što     </a:t>
            </a:r>
          </a:p>
          <a:p>
            <a:r>
              <a:rPr lang="hr-HR" sz="2400" dirty="0" smtClean="0"/>
              <a:t>      volite!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IGRA – opiši ga i pogodi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464366" y="4291012"/>
            <a:ext cx="5889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Jokerman" panose="04090605060D06020702" pitchFamily="82" charset="0"/>
              </a:rPr>
              <a:t>ZADATAK : </a:t>
            </a:r>
            <a:r>
              <a:rPr lang="hr-HR" sz="2200" dirty="0" smtClean="0">
                <a:latin typeface="Jokerman" panose="04090605060D06020702" pitchFamily="82" charset="0"/>
              </a:rPr>
              <a:t>u božićnu bilježnicu napiši 10 lijepih ali tajnih poruka svojim prijateljima. Neke od njih prepiši na papirić i obraduj prijatelja/prijateljicu! Pazi da budeš nevidljiv!!!!!!!</a:t>
            </a:r>
            <a:endParaRPr lang="hr-HR" sz="22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                      5. </a:t>
            </a:r>
            <a:r>
              <a:rPr lang="hr-HR" b="1" dirty="0">
                <a:solidFill>
                  <a:srgbClr val="7030A0"/>
                </a:solidFill>
                <a:latin typeface="Kristen ITC" panose="03050502040202030202" pitchFamily="66" charset="0"/>
              </a:rPr>
              <a:t>a</a:t>
            </a:r>
            <a:r>
              <a:rPr lang="hr-HR" b="1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ktivnost - 8. prosinca</a:t>
            </a:r>
            <a:endParaRPr lang="hr-HR" b="1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737253" y="1883884"/>
            <a:ext cx="70067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         </a:t>
            </a:r>
            <a:r>
              <a:rPr lang="hr-HR" sz="2400" b="1" dirty="0" smtClean="0">
                <a:latin typeface="Arial Black" panose="020B0A04020102020204" pitchFamily="34" charset="0"/>
              </a:rPr>
              <a:t>KUPONI!!!!!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Kako se dobrota množiti i dijeliti?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Malim zrncima dobrote širite sreću i osmijehe oko sebe.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r>
              <a:rPr lang="hr-HR" sz="2800" b="1" dirty="0" smtClean="0">
                <a:latin typeface="Jokerman" panose="04090605060D06020702" pitchFamily="82" charset="0"/>
              </a:rPr>
              <a:t>ZADATAK: </a:t>
            </a:r>
            <a:r>
              <a:rPr lang="hr-HR" sz="2800" dirty="0" smtClean="0">
                <a:latin typeface="Jokerman" panose="04090605060D06020702" pitchFamily="82" charset="0"/>
              </a:rPr>
              <a:t>izreži i ispiši kupone </a:t>
            </a:r>
          </a:p>
          <a:p>
            <a:r>
              <a:rPr lang="hr-HR" sz="2800" dirty="0" smtClean="0">
                <a:latin typeface="Jokerman" panose="04090605060D06020702" pitchFamily="82" charset="0"/>
              </a:rPr>
              <a:t>( najmanje 5 ) kad ispuniš</a:t>
            </a:r>
            <a:r>
              <a:rPr lang="hr-HR" sz="2800" dirty="0">
                <a:latin typeface="Jokerman" panose="04090605060D06020702" pitchFamily="82" charset="0"/>
              </a:rPr>
              <a:t> </a:t>
            </a:r>
            <a:r>
              <a:rPr lang="hr-HR" sz="2800" dirty="0" smtClean="0">
                <a:latin typeface="Jokerman" panose="04090605060D06020702" pitchFamily="82" charset="0"/>
              </a:rPr>
              <a:t>zadatak sa kupona, </a:t>
            </a:r>
            <a:r>
              <a:rPr lang="hr-HR" sz="2800" dirty="0">
                <a:latin typeface="Jokerman" panose="04090605060D06020702" pitchFamily="82" charset="0"/>
              </a:rPr>
              <a:t>roditelj se </a:t>
            </a:r>
            <a:r>
              <a:rPr lang="hr-HR" sz="2800" dirty="0" smtClean="0">
                <a:latin typeface="Jokerman" panose="04090605060D06020702" pitchFamily="82" charset="0"/>
              </a:rPr>
              <a:t>treba potpisati </a:t>
            </a:r>
            <a:r>
              <a:rPr lang="hr-HR" sz="2800" dirty="0">
                <a:latin typeface="Jokerman" panose="04090605060D06020702" pitchFamily="82" charset="0"/>
              </a:rPr>
              <a:t>na </a:t>
            </a:r>
            <a:r>
              <a:rPr lang="hr-HR" sz="2800" dirty="0" smtClean="0">
                <a:latin typeface="Jokerman" panose="04090605060D06020702" pitchFamily="82" charset="0"/>
              </a:rPr>
              <a:t>kupon, a ti ga donesi u školu i zalijepi u svoju božićnu bilježnicu.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997">
            <a:off x="488144" y="1070076"/>
            <a:ext cx="3595340" cy="1996686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45" y="3188462"/>
            <a:ext cx="2791541" cy="36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308</Words>
  <Application>Microsoft Office PowerPoint</Application>
  <PresentationFormat>Široki zaslon</PresentationFormat>
  <Paragraphs>45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Jokerman</vt:lpstr>
      <vt:lpstr>Kristen ITC</vt:lpstr>
      <vt:lpstr>Tema sustava Office</vt:lpstr>
      <vt:lpstr>ZRNCA DOBROTE u 4.b razredu</vt:lpstr>
      <vt:lpstr>1. aktivnost – 4.prosinca</vt:lpstr>
      <vt:lpstr>2. aktivnost – 5. prosinca</vt:lpstr>
      <vt:lpstr>3. aktivnost – 6. prosinca POSLUŠAJ - https://www.youtube.com/watch?v=Cod37G9h610&amp;feature=emb_logo  </vt:lpstr>
      <vt:lpstr>4. aktivnost – 7. prosinca pogledaj - https://www.youtube.com/watch?v=AGBjI0x9VbM&amp;feature=emb_logo </vt:lpstr>
      <vt:lpstr>                      5. aktivnost - 8. prosinca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ZRNCA DOBROTE u 4.b razredu</dc:title>
  <dc:creator>Windows10</dc:creator>
  <cp:lastModifiedBy>Windows10</cp:lastModifiedBy>
  <cp:revision>15</cp:revision>
  <dcterms:created xsi:type="dcterms:W3CDTF">2023-12-05T07:12:11Z</dcterms:created>
  <dcterms:modified xsi:type="dcterms:W3CDTF">2023-12-12T16:25:29Z</dcterms:modified>
</cp:coreProperties>
</file>