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4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1" r:id="rId15"/>
    <p:sldId id="269" r:id="rId16"/>
    <p:sldId id="271" r:id="rId17"/>
    <p:sldId id="270" r:id="rId18"/>
    <p:sldId id="273" r:id="rId19"/>
    <p:sldId id="272" r:id="rId20"/>
    <p:sldId id="277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8" autoAdjust="0"/>
  </p:normalViewPr>
  <p:slideViewPr>
    <p:cSldViewPr snapToGrid="0">
      <p:cViewPr varScale="1">
        <p:scale>
          <a:sx n="95" d="100"/>
          <a:sy n="95" d="100"/>
        </p:scale>
        <p:origin x="2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ACFD9-2A7C-4DE9-84D3-6F17E1F3CB83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3445DB-5BC8-499A-BCFB-A3D8635B8972}">
      <dgm:prSet/>
      <dgm:spPr/>
      <dgm:t>
        <a:bodyPr/>
        <a:lstStyle/>
        <a:p>
          <a:r>
            <a:rPr lang="hr-HR"/>
            <a:t>Šah – 10. listopada</a:t>
          </a:r>
          <a:endParaRPr lang="en-US"/>
        </a:p>
      </dgm:t>
    </dgm:pt>
    <dgm:pt modelId="{360697B9-2F90-4AB9-9887-1EC958D11DB7}" type="parTrans" cxnId="{F651D676-716A-4B47-92DB-CB852F4E45CB}">
      <dgm:prSet/>
      <dgm:spPr/>
      <dgm:t>
        <a:bodyPr/>
        <a:lstStyle/>
        <a:p>
          <a:endParaRPr lang="en-US"/>
        </a:p>
      </dgm:t>
    </dgm:pt>
    <dgm:pt modelId="{58940AE1-CE55-4735-B154-C42B458CBA5F}" type="sibTrans" cxnId="{F651D676-716A-4B47-92DB-CB852F4E45CB}">
      <dgm:prSet/>
      <dgm:spPr/>
      <dgm:t>
        <a:bodyPr/>
        <a:lstStyle/>
        <a:p>
          <a:endParaRPr lang="en-US"/>
        </a:p>
      </dgm:t>
    </dgm:pt>
    <dgm:pt modelId="{EED2D207-7B5B-4DB2-ABFA-FE7B43C382B9}">
      <dgm:prSet/>
      <dgm:spPr/>
      <dgm:t>
        <a:bodyPr/>
        <a:lstStyle/>
        <a:p>
          <a:r>
            <a:rPr lang="hr-HR" dirty="0"/>
            <a:t>Kros – 18. listopada – </a:t>
          </a:r>
          <a:r>
            <a:rPr lang="hr-HR" dirty="0" smtClean="0"/>
            <a:t>      3. mjesto </a:t>
          </a:r>
          <a:r>
            <a:rPr lang="hr-HR" dirty="0"/>
            <a:t>djevojčice 7. i 8. r.</a:t>
          </a:r>
          <a:endParaRPr lang="en-US" dirty="0"/>
        </a:p>
      </dgm:t>
    </dgm:pt>
    <dgm:pt modelId="{A286E1C3-3EC5-434F-8974-866ED80AFA8A}" type="parTrans" cxnId="{9BDFAEA0-B98C-4DB2-89B0-5BF1A1BCB3DC}">
      <dgm:prSet/>
      <dgm:spPr/>
      <dgm:t>
        <a:bodyPr/>
        <a:lstStyle/>
        <a:p>
          <a:endParaRPr lang="en-US"/>
        </a:p>
      </dgm:t>
    </dgm:pt>
    <dgm:pt modelId="{8C65D5F3-1DFA-4440-8F09-AEE0F1014EA2}" type="sibTrans" cxnId="{9BDFAEA0-B98C-4DB2-89B0-5BF1A1BCB3DC}">
      <dgm:prSet/>
      <dgm:spPr/>
      <dgm:t>
        <a:bodyPr/>
        <a:lstStyle/>
        <a:p>
          <a:endParaRPr lang="en-US"/>
        </a:p>
      </dgm:t>
    </dgm:pt>
    <dgm:pt modelId="{5CD7158B-68DA-41AE-ADEF-37852FD0228E}">
      <dgm:prSet/>
      <dgm:spPr/>
      <dgm:t>
        <a:bodyPr/>
        <a:lstStyle/>
        <a:p>
          <a:r>
            <a:rPr lang="hr-HR"/>
            <a:t>Dabar – 17. studenog</a:t>
          </a:r>
          <a:endParaRPr lang="en-US"/>
        </a:p>
      </dgm:t>
    </dgm:pt>
    <dgm:pt modelId="{B71F6D8B-8E2B-4205-8713-464942E03006}" type="parTrans" cxnId="{B856949C-2C14-4616-AAAD-FB5819C13914}">
      <dgm:prSet/>
      <dgm:spPr/>
      <dgm:t>
        <a:bodyPr/>
        <a:lstStyle/>
        <a:p>
          <a:endParaRPr lang="en-US"/>
        </a:p>
      </dgm:t>
    </dgm:pt>
    <dgm:pt modelId="{A77ECB20-EB42-40C5-8555-05747A5AFEDF}" type="sibTrans" cxnId="{B856949C-2C14-4616-AAAD-FB5819C13914}">
      <dgm:prSet/>
      <dgm:spPr/>
      <dgm:t>
        <a:bodyPr/>
        <a:lstStyle/>
        <a:p>
          <a:endParaRPr lang="en-US"/>
        </a:p>
      </dgm:t>
    </dgm:pt>
    <dgm:pt modelId="{4E675B9C-459E-43A5-B095-DD99F1E07B3B}">
      <dgm:prSet/>
      <dgm:spPr/>
      <dgm:t>
        <a:bodyPr/>
        <a:lstStyle/>
        <a:p>
          <a:r>
            <a:rPr lang="hr-HR" dirty="0" err="1"/>
            <a:t>Sudoku</a:t>
          </a:r>
          <a:r>
            <a:rPr lang="hr-HR" dirty="0"/>
            <a:t> natjecanje – </a:t>
          </a:r>
          <a:r>
            <a:rPr lang="hr-HR" dirty="0" smtClean="0"/>
            <a:t>       25</a:t>
          </a:r>
          <a:r>
            <a:rPr lang="hr-HR" dirty="0"/>
            <a:t>. studenog</a:t>
          </a:r>
          <a:endParaRPr lang="en-US" dirty="0"/>
        </a:p>
      </dgm:t>
    </dgm:pt>
    <dgm:pt modelId="{6C48A17D-24E4-4212-B50C-F221A1B6AB5A}" type="parTrans" cxnId="{7E05D772-A2BC-44FD-B88A-498CEC043D04}">
      <dgm:prSet/>
      <dgm:spPr/>
      <dgm:t>
        <a:bodyPr/>
        <a:lstStyle/>
        <a:p>
          <a:endParaRPr lang="en-US"/>
        </a:p>
      </dgm:t>
    </dgm:pt>
    <dgm:pt modelId="{99CD5914-1E03-4A73-B15E-AFB27E0A1296}" type="sibTrans" cxnId="{7E05D772-A2BC-44FD-B88A-498CEC043D04}">
      <dgm:prSet/>
      <dgm:spPr/>
      <dgm:t>
        <a:bodyPr/>
        <a:lstStyle/>
        <a:p>
          <a:endParaRPr lang="en-US"/>
        </a:p>
      </dgm:t>
    </dgm:pt>
    <dgm:pt modelId="{AA5FCADC-DC9D-4449-A90B-DF929728A814}" type="pres">
      <dgm:prSet presAssocID="{0ACACFD9-2A7C-4DE9-84D3-6F17E1F3CB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3FED535-2633-446C-9DBD-6472557EE4AD}" type="pres">
      <dgm:prSet presAssocID="{8A3445DB-5BC8-499A-BCFB-A3D8635B8972}" presName="parentLin" presStyleCnt="0"/>
      <dgm:spPr/>
    </dgm:pt>
    <dgm:pt modelId="{E92B4519-12DD-4EBE-A996-ACCC19DDC6BB}" type="pres">
      <dgm:prSet presAssocID="{8A3445DB-5BC8-499A-BCFB-A3D8635B8972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655CBD91-FE6C-43FE-8487-316337B73ECE}" type="pres">
      <dgm:prSet presAssocID="{8A3445DB-5BC8-499A-BCFB-A3D8635B89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E20F8D-6DC9-49B9-A553-35288EBC2740}" type="pres">
      <dgm:prSet presAssocID="{8A3445DB-5BC8-499A-BCFB-A3D8635B8972}" presName="negativeSpace" presStyleCnt="0"/>
      <dgm:spPr/>
    </dgm:pt>
    <dgm:pt modelId="{9877B8F9-E489-4BDD-A02E-E6CE014D97CB}" type="pres">
      <dgm:prSet presAssocID="{8A3445DB-5BC8-499A-BCFB-A3D8635B8972}" presName="childText" presStyleLbl="conFgAcc1" presStyleIdx="0" presStyleCnt="4">
        <dgm:presLayoutVars>
          <dgm:bulletEnabled val="1"/>
        </dgm:presLayoutVars>
      </dgm:prSet>
      <dgm:spPr/>
    </dgm:pt>
    <dgm:pt modelId="{A1048820-E042-479C-8B01-99F6F7C56B74}" type="pres">
      <dgm:prSet presAssocID="{58940AE1-CE55-4735-B154-C42B458CBA5F}" presName="spaceBetweenRectangles" presStyleCnt="0"/>
      <dgm:spPr/>
    </dgm:pt>
    <dgm:pt modelId="{C00CF290-FFA9-4FD6-9BD1-E2C4426E57EB}" type="pres">
      <dgm:prSet presAssocID="{EED2D207-7B5B-4DB2-ABFA-FE7B43C382B9}" presName="parentLin" presStyleCnt="0"/>
      <dgm:spPr/>
    </dgm:pt>
    <dgm:pt modelId="{E3B004FA-8C7C-4E33-9E92-78E7DCB9EDBC}" type="pres">
      <dgm:prSet presAssocID="{EED2D207-7B5B-4DB2-ABFA-FE7B43C382B9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B9C587D0-A43E-4D2E-B4CD-C143EE96D413}" type="pres">
      <dgm:prSet presAssocID="{EED2D207-7B5B-4DB2-ABFA-FE7B43C382B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E1F41F-8856-4A94-98BA-7A909B5B6D18}" type="pres">
      <dgm:prSet presAssocID="{EED2D207-7B5B-4DB2-ABFA-FE7B43C382B9}" presName="negativeSpace" presStyleCnt="0"/>
      <dgm:spPr/>
    </dgm:pt>
    <dgm:pt modelId="{F0B1EED7-7DD4-4167-96F3-5B974585E247}" type="pres">
      <dgm:prSet presAssocID="{EED2D207-7B5B-4DB2-ABFA-FE7B43C382B9}" presName="childText" presStyleLbl="conFgAcc1" presStyleIdx="1" presStyleCnt="4">
        <dgm:presLayoutVars>
          <dgm:bulletEnabled val="1"/>
        </dgm:presLayoutVars>
      </dgm:prSet>
      <dgm:spPr/>
    </dgm:pt>
    <dgm:pt modelId="{3D0FB650-8CBB-4E8C-8C9E-B4BCBFE451CA}" type="pres">
      <dgm:prSet presAssocID="{8C65D5F3-1DFA-4440-8F09-AEE0F1014EA2}" presName="spaceBetweenRectangles" presStyleCnt="0"/>
      <dgm:spPr/>
    </dgm:pt>
    <dgm:pt modelId="{6EBD9BA1-B840-4465-895C-FC8112AD0684}" type="pres">
      <dgm:prSet presAssocID="{5CD7158B-68DA-41AE-ADEF-37852FD0228E}" presName="parentLin" presStyleCnt="0"/>
      <dgm:spPr/>
    </dgm:pt>
    <dgm:pt modelId="{DE1B4B26-4FA7-4F1D-B5A0-9ED72B7FFBC7}" type="pres">
      <dgm:prSet presAssocID="{5CD7158B-68DA-41AE-ADEF-37852FD0228E}" presName="parentLeftMargin" presStyleLbl="node1" presStyleIdx="1" presStyleCnt="4"/>
      <dgm:spPr/>
      <dgm:t>
        <a:bodyPr/>
        <a:lstStyle/>
        <a:p>
          <a:endParaRPr lang="hr-HR"/>
        </a:p>
      </dgm:t>
    </dgm:pt>
    <dgm:pt modelId="{20753616-2424-49D0-9B29-97C0C3E8FFDD}" type="pres">
      <dgm:prSet presAssocID="{5CD7158B-68DA-41AE-ADEF-37852FD022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22F481-C1BF-42BB-87BC-BF207FE97467}" type="pres">
      <dgm:prSet presAssocID="{5CD7158B-68DA-41AE-ADEF-37852FD0228E}" presName="negativeSpace" presStyleCnt="0"/>
      <dgm:spPr/>
    </dgm:pt>
    <dgm:pt modelId="{AB97382B-C79F-4DCB-A5CD-676E1F8D77D7}" type="pres">
      <dgm:prSet presAssocID="{5CD7158B-68DA-41AE-ADEF-37852FD0228E}" presName="childText" presStyleLbl="conFgAcc1" presStyleIdx="2" presStyleCnt="4">
        <dgm:presLayoutVars>
          <dgm:bulletEnabled val="1"/>
        </dgm:presLayoutVars>
      </dgm:prSet>
      <dgm:spPr/>
    </dgm:pt>
    <dgm:pt modelId="{0C743A2C-3938-4536-B560-9A910D5C9E20}" type="pres">
      <dgm:prSet presAssocID="{A77ECB20-EB42-40C5-8555-05747A5AFEDF}" presName="spaceBetweenRectangles" presStyleCnt="0"/>
      <dgm:spPr/>
    </dgm:pt>
    <dgm:pt modelId="{733F4868-CE7C-4B5D-8D6E-50EA37FC2783}" type="pres">
      <dgm:prSet presAssocID="{4E675B9C-459E-43A5-B095-DD99F1E07B3B}" presName="parentLin" presStyleCnt="0"/>
      <dgm:spPr/>
    </dgm:pt>
    <dgm:pt modelId="{7287167F-5F0C-4A88-8539-523DFCC49E24}" type="pres">
      <dgm:prSet presAssocID="{4E675B9C-459E-43A5-B095-DD99F1E07B3B}" presName="parentLeftMargin" presStyleLbl="node1" presStyleIdx="2" presStyleCnt="4"/>
      <dgm:spPr/>
      <dgm:t>
        <a:bodyPr/>
        <a:lstStyle/>
        <a:p>
          <a:endParaRPr lang="hr-HR"/>
        </a:p>
      </dgm:t>
    </dgm:pt>
    <dgm:pt modelId="{25A2B524-EAF9-4960-B235-6E0021363B69}" type="pres">
      <dgm:prSet presAssocID="{4E675B9C-459E-43A5-B095-DD99F1E07B3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C36A09-5934-41EF-9481-4C7211B7EC69}" type="pres">
      <dgm:prSet presAssocID="{4E675B9C-459E-43A5-B095-DD99F1E07B3B}" presName="negativeSpace" presStyleCnt="0"/>
      <dgm:spPr/>
    </dgm:pt>
    <dgm:pt modelId="{9CB9FE45-24EE-4FF0-9559-020F778DA02C}" type="pres">
      <dgm:prSet presAssocID="{4E675B9C-459E-43A5-B095-DD99F1E07B3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B5D5FFC-5795-43F8-9195-3D1D54FDD78D}" type="presOf" srcId="{EED2D207-7B5B-4DB2-ABFA-FE7B43C382B9}" destId="{E3B004FA-8C7C-4E33-9E92-78E7DCB9EDBC}" srcOrd="0" destOrd="0" presId="urn:microsoft.com/office/officeart/2005/8/layout/list1"/>
    <dgm:cxn modelId="{51131CD0-72DD-40D9-A268-83E48B341592}" type="presOf" srcId="{8A3445DB-5BC8-499A-BCFB-A3D8635B8972}" destId="{E92B4519-12DD-4EBE-A996-ACCC19DDC6BB}" srcOrd="0" destOrd="0" presId="urn:microsoft.com/office/officeart/2005/8/layout/list1"/>
    <dgm:cxn modelId="{49BB645D-A8F4-4763-9875-8AFDB93A83FC}" type="presOf" srcId="{4E675B9C-459E-43A5-B095-DD99F1E07B3B}" destId="{25A2B524-EAF9-4960-B235-6E0021363B69}" srcOrd="1" destOrd="0" presId="urn:microsoft.com/office/officeart/2005/8/layout/list1"/>
    <dgm:cxn modelId="{734C86DA-2A93-475B-A5CB-09D7D684AF8C}" type="presOf" srcId="{EED2D207-7B5B-4DB2-ABFA-FE7B43C382B9}" destId="{B9C587D0-A43E-4D2E-B4CD-C143EE96D413}" srcOrd="1" destOrd="0" presId="urn:microsoft.com/office/officeart/2005/8/layout/list1"/>
    <dgm:cxn modelId="{B856949C-2C14-4616-AAAD-FB5819C13914}" srcId="{0ACACFD9-2A7C-4DE9-84D3-6F17E1F3CB83}" destId="{5CD7158B-68DA-41AE-ADEF-37852FD0228E}" srcOrd="2" destOrd="0" parTransId="{B71F6D8B-8E2B-4205-8713-464942E03006}" sibTransId="{A77ECB20-EB42-40C5-8555-05747A5AFEDF}"/>
    <dgm:cxn modelId="{9BDFAEA0-B98C-4DB2-89B0-5BF1A1BCB3DC}" srcId="{0ACACFD9-2A7C-4DE9-84D3-6F17E1F3CB83}" destId="{EED2D207-7B5B-4DB2-ABFA-FE7B43C382B9}" srcOrd="1" destOrd="0" parTransId="{A286E1C3-3EC5-434F-8974-866ED80AFA8A}" sibTransId="{8C65D5F3-1DFA-4440-8F09-AEE0F1014EA2}"/>
    <dgm:cxn modelId="{F651D676-716A-4B47-92DB-CB852F4E45CB}" srcId="{0ACACFD9-2A7C-4DE9-84D3-6F17E1F3CB83}" destId="{8A3445DB-5BC8-499A-BCFB-A3D8635B8972}" srcOrd="0" destOrd="0" parTransId="{360697B9-2F90-4AB9-9887-1EC958D11DB7}" sibTransId="{58940AE1-CE55-4735-B154-C42B458CBA5F}"/>
    <dgm:cxn modelId="{72D1B679-5261-4F92-A5D6-300C9DCA91A8}" type="presOf" srcId="{5CD7158B-68DA-41AE-ADEF-37852FD0228E}" destId="{20753616-2424-49D0-9B29-97C0C3E8FFDD}" srcOrd="1" destOrd="0" presId="urn:microsoft.com/office/officeart/2005/8/layout/list1"/>
    <dgm:cxn modelId="{7E05D772-A2BC-44FD-B88A-498CEC043D04}" srcId="{0ACACFD9-2A7C-4DE9-84D3-6F17E1F3CB83}" destId="{4E675B9C-459E-43A5-B095-DD99F1E07B3B}" srcOrd="3" destOrd="0" parTransId="{6C48A17D-24E4-4212-B50C-F221A1B6AB5A}" sibTransId="{99CD5914-1E03-4A73-B15E-AFB27E0A1296}"/>
    <dgm:cxn modelId="{A3EE6CFD-CFD7-408E-AB56-9F3E27EFE17A}" type="presOf" srcId="{8A3445DB-5BC8-499A-BCFB-A3D8635B8972}" destId="{655CBD91-FE6C-43FE-8487-316337B73ECE}" srcOrd="1" destOrd="0" presId="urn:microsoft.com/office/officeart/2005/8/layout/list1"/>
    <dgm:cxn modelId="{4972322D-E5EC-4DF9-BDCF-06472D9144D0}" type="presOf" srcId="{5CD7158B-68DA-41AE-ADEF-37852FD0228E}" destId="{DE1B4B26-4FA7-4F1D-B5A0-9ED72B7FFBC7}" srcOrd="0" destOrd="0" presId="urn:microsoft.com/office/officeart/2005/8/layout/list1"/>
    <dgm:cxn modelId="{F1A4A1AB-AB42-4FB5-B063-6EBE269D031E}" type="presOf" srcId="{0ACACFD9-2A7C-4DE9-84D3-6F17E1F3CB83}" destId="{AA5FCADC-DC9D-4449-A90B-DF929728A814}" srcOrd="0" destOrd="0" presId="urn:microsoft.com/office/officeart/2005/8/layout/list1"/>
    <dgm:cxn modelId="{F98EBFD3-682B-4F49-BE52-CA0C56DCE422}" type="presOf" srcId="{4E675B9C-459E-43A5-B095-DD99F1E07B3B}" destId="{7287167F-5F0C-4A88-8539-523DFCC49E24}" srcOrd="0" destOrd="0" presId="urn:microsoft.com/office/officeart/2005/8/layout/list1"/>
    <dgm:cxn modelId="{A7FEB5D7-44B6-479E-B596-7EC37F1186AE}" type="presParOf" srcId="{AA5FCADC-DC9D-4449-A90B-DF929728A814}" destId="{73FED535-2633-446C-9DBD-6472557EE4AD}" srcOrd="0" destOrd="0" presId="urn:microsoft.com/office/officeart/2005/8/layout/list1"/>
    <dgm:cxn modelId="{1A4C33D0-3145-4150-A472-0F48BAF59C30}" type="presParOf" srcId="{73FED535-2633-446C-9DBD-6472557EE4AD}" destId="{E92B4519-12DD-4EBE-A996-ACCC19DDC6BB}" srcOrd="0" destOrd="0" presId="urn:microsoft.com/office/officeart/2005/8/layout/list1"/>
    <dgm:cxn modelId="{91F9B15B-0116-4AE1-84D8-0E37743E92AD}" type="presParOf" srcId="{73FED535-2633-446C-9DBD-6472557EE4AD}" destId="{655CBD91-FE6C-43FE-8487-316337B73ECE}" srcOrd="1" destOrd="0" presId="urn:microsoft.com/office/officeart/2005/8/layout/list1"/>
    <dgm:cxn modelId="{B5782CC0-4602-4F10-9A23-B1EE57FE0643}" type="presParOf" srcId="{AA5FCADC-DC9D-4449-A90B-DF929728A814}" destId="{AAE20F8D-6DC9-49B9-A553-35288EBC2740}" srcOrd="1" destOrd="0" presId="urn:microsoft.com/office/officeart/2005/8/layout/list1"/>
    <dgm:cxn modelId="{631CB1E8-ECCD-4061-8737-B57FE6DD340E}" type="presParOf" srcId="{AA5FCADC-DC9D-4449-A90B-DF929728A814}" destId="{9877B8F9-E489-4BDD-A02E-E6CE014D97CB}" srcOrd="2" destOrd="0" presId="urn:microsoft.com/office/officeart/2005/8/layout/list1"/>
    <dgm:cxn modelId="{549CEE65-63FC-4151-9624-23820B1BDF4A}" type="presParOf" srcId="{AA5FCADC-DC9D-4449-A90B-DF929728A814}" destId="{A1048820-E042-479C-8B01-99F6F7C56B74}" srcOrd="3" destOrd="0" presId="urn:microsoft.com/office/officeart/2005/8/layout/list1"/>
    <dgm:cxn modelId="{BEF47482-249A-4139-A0C8-9A78CF861BD7}" type="presParOf" srcId="{AA5FCADC-DC9D-4449-A90B-DF929728A814}" destId="{C00CF290-FFA9-4FD6-9BD1-E2C4426E57EB}" srcOrd="4" destOrd="0" presId="urn:microsoft.com/office/officeart/2005/8/layout/list1"/>
    <dgm:cxn modelId="{0F7E5DBB-D6B4-403C-8F72-19ECAA3A2DF1}" type="presParOf" srcId="{C00CF290-FFA9-4FD6-9BD1-E2C4426E57EB}" destId="{E3B004FA-8C7C-4E33-9E92-78E7DCB9EDBC}" srcOrd="0" destOrd="0" presId="urn:microsoft.com/office/officeart/2005/8/layout/list1"/>
    <dgm:cxn modelId="{821F4485-7002-4C6B-9EB9-45B317D317FC}" type="presParOf" srcId="{C00CF290-FFA9-4FD6-9BD1-E2C4426E57EB}" destId="{B9C587D0-A43E-4D2E-B4CD-C143EE96D413}" srcOrd="1" destOrd="0" presId="urn:microsoft.com/office/officeart/2005/8/layout/list1"/>
    <dgm:cxn modelId="{0067CC99-3589-440D-ADB7-ECD3B980AA92}" type="presParOf" srcId="{AA5FCADC-DC9D-4449-A90B-DF929728A814}" destId="{E4E1F41F-8856-4A94-98BA-7A909B5B6D18}" srcOrd="5" destOrd="0" presId="urn:microsoft.com/office/officeart/2005/8/layout/list1"/>
    <dgm:cxn modelId="{03E1D205-F616-43D6-9615-C239162F762A}" type="presParOf" srcId="{AA5FCADC-DC9D-4449-A90B-DF929728A814}" destId="{F0B1EED7-7DD4-4167-96F3-5B974585E247}" srcOrd="6" destOrd="0" presId="urn:microsoft.com/office/officeart/2005/8/layout/list1"/>
    <dgm:cxn modelId="{0A300495-1678-4532-AB2E-44CDD99E6BA3}" type="presParOf" srcId="{AA5FCADC-DC9D-4449-A90B-DF929728A814}" destId="{3D0FB650-8CBB-4E8C-8C9E-B4BCBFE451CA}" srcOrd="7" destOrd="0" presId="urn:microsoft.com/office/officeart/2005/8/layout/list1"/>
    <dgm:cxn modelId="{069BBD64-D745-446A-9238-8D9566AD7117}" type="presParOf" srcId="{AA5FCADC-DC9D-4449-A90B-DF929728A814}" destId="{6EBD9BA1-B840-4465-895C-FC8112AD0684}" srcOrd="8" destOrd="0" presId="urn:microsoft.com/office/officeart/2005/8/layout/list1"/>
    <dgm:cxn modelId="{77EAEF0F-22D2-4B05-A05B-31394403965D}" type="presParOf" srcId="{6EBD9BA1-B840-4465-895C-FC8112AD0684}" destId="{DE1B4B26-4FA7-4F1D-B5A0-9ED72B7FFBC7}" srcOrd="0" destOrd="0" presId="urn:microsoft.com/office/officeart/2005/8/layout/list1"/>
    <dgm:cxn modelId="{6FCC852D-02BC-4E84-8CC7-5B08391E1E9D}" type="presParOf" srcId="{6EBD9BA1-B840-4465-895C-FC8112AD0684}" destId="{20753616-2424-49D0-9B29-97C0C3E8FFDD}" srcOrd="1" destOrd="0" presId="urn:microsoft.com/office/officeart/2005/8/layout/list1"/>
    <dgm:cxn modelId="{FBE5BCF3-D427-4BCF-989F-9CF0F08AD395}" type="presParOf" srcId="{AA5FCADC-DC9D-4449-A90B-DF929728A814}" destId="{9A22F481-C1BF-42BB-87BC-BF207FE97467}" srcOrd="9" destOrd="0" presId="urn:microsoft.com/office/officeart/2005/8/layout/list1"/>
    <dgm:cxn modelId="{33B2C52E-D13C-487E-A2B3-91325E8E2FE3}" type="presParOf" srcId="{AA5FCADC-DC9D-4449-A90B-DF929728A814}" destId="{AB97382B-C79F-4DCB-A5CD-676E1F8D77D7}" srcOrd="10" destOrd="0" presId="urn:microsoft.com/office/officeart/2005/8/layout/list1"/>
    <dgm:cxn modelId="{C6ECBA12-28E3-444B-8F51-B15E0572A0EA}" type="presParOf" srcId="{AA5FCADC-DC9D-4449-A90B-DF929728A814}" destId="{0C743A2C-3938-4536-B560-9A910D5C9E20}" srcOrd="11" destOrd="0" presId="urn:microsoft.com/office/officeart/2005/8/layout/list1"/>
    <dgm:cxn modelId="{F3EB8439-8DBB-4AFB-A4D7-6835CB5C9FA8}" type="presParOf" srcId="{AA5FCADC-DC9D-4449-A90B-DF929728A814}" destId="{733F4868-CE7C-4B5D-8D6E-50EA37FC2783}" srcOrd="12" destOrd="0" presId="urn:microsoft.com/office/officeart/2005/8/layout/list1"/>
    <dgm:cxn modelId="{DE03C59F-E317-4575-9378-3DEC572562E6}" type="presParOf" srcId="{733F4868-CE7C-4B5D-8D6E-50EA37FC2783}" destId="{7287167F-5F0C-4A88-8539-523DFCC49E24}" srcOrd="0" destOrd="0" presId="urn:microsoft.com/office/officeart/2005/8/layout/list1"/>
    <dgm:cxn modelId="{6E24E284-6E74-4F2E-A0EF-1DF979BE42CE}" type="presParOf" srcId="{733F4868-CE7C-4B5D-8D6E-50EA37FC2783}" destId="{25A2B524-EAF9-4960-B235-6E0021363B69}" srcOrd="1" destOrd="0" presId="urn:microsoft.com/office/officeart/2005/8/layout/list1"/>
    <dgm:cxn modelId="{77F45BA7-9706-4BC2-9F78-F96865A9CE76}" type="presParOf" srcId="{AA5FCADC-DC9D-4449-A90B-DF929728A814}" destId="{AAC36A09-5934-41EF-9481-4C7211B7EC69}" srcOrd="13" destOrd="0" presId="urn:microsoft.com/office/officeart/2005/8/layout/list1"/>
    <dgm:cxn modelId="{CBF29606-8732-4720-819B-56F533249D0B}" type="presParOf" srcId="{AA5FCADC-DC9D-4449-A90B-DF929728A814}" destId="{9CB9FE45-24EE-4FF0-9559-020F778DA02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A8A3B-F8A5-4B0C-8B13-CDB5B802781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42E1B5-11F9-4542-B5EA-2C2BB9BD997E}">
      <dgm:prSet/>
      <dgm:spPr/>
      <dgm:t>
        <a:bodyPr/>
        <a:lstStyle/>
        <a:p>
          <a:r>
            <a:rPr lang="hr-HR"/>
            <a:t>Engleski jezik - 12. siječnja.</a:t>
          </a:r>
          <a:endParaRPr lang="en-US"/>
        </a:p>
      </dgm:t>
    </dgm:pt>
    <dgm:pt modelId="{E9607925-33F1-4280-B046-112783C7C552}" type="parTrans" cxnId="{1163E4C0-C80C-4876-A110-0EC3E51F11AD}">
      <dgm:prSet/>
      <dgm:spPr/>
      <dgm:t>
        <a:bodyPr/>
        <a:lstStyle/>
        <a:p>
          <a:endParaRPr lang="en-US"/>
        </a:p>
      </dgm:t>
    </dgm:pt>
    <dgm:pt modelId="{6669C053-B531-4384-9BA3-9BBFD819CD8A}" type="sibTrans" cxnId="{1163E4C0-C80C-4876-A110-0EC3E51F11AD}">
      <dgm:prSet/>
      <dgm:spPr/>
      <dgm:t>
        <a:bodyPr/>
        <a:lstStyle/>
        <a:p>
          <a:endParaRPr lang="en-US"/>
        </a:p>
      </dgm:t>
    </dgm:pt>
    <dgm:pt modelId="{9F112AB2-78CC-4FFD-AE4F-402C64FDC3A5}">
      <dgm:prSet/>
      <dgm:spPr/>
      <dgm:t>
        <a:bodyPr/>
        <a:lstStyle/>
        <a:p>
          <a:r>
            <a:rPr lang="hr-HR"/>
            <a:t>Njemački jezik – 15. siječnja</a:t>
          </a:r>
          <a:endParaRPr lang="en-US"/>
        </a:p>
      </dgm:t>
    </dgm:pt>
    <dgm:pt modelId="{EE32D452-98A9-42A7-96A4-F6186638DB10}" type="parTrans" cxnId="{DFC38A6C-653C-42BE-A286-84285518271C}">
      <dgm:prSet/>
      <dgm:spPr/>
      <dgm:t>
        <a:bodyPr/>
        <a:lstStyle/>
        <a:p>
          <a:endParaRPr lang="en-US"/>
        </a:p>
      </dgm:t>
    </dgm:pt>
    <dgm:pt modelId="{E62ACF66-1C07-4455-9E6B-4BC4098DD0A8}" type="sibTrans" cxnId="{DFC38A6C-653C-42BE-A286-84285518271C}">
      <dgm:prSet/>
      <dgm:spPr/>
      <dgm:t>
        <a:bodyPr/>
        <a:lstStyle/>
        <a:p>
          <a:endParaRPr lang="en-US"/>
        </a:p>
      </dgm:t>
    </dgm:pt>
    <dgm:pt modelId="{2BD82CBD-C7BC-4E38-A0BB-48A650D9C390}">
      <dgm:prSet/>
      <dgm:spPr/>
      <dgm:t>
        <a:bodyPr/>
        <a:lstStyle/>
        <a:p>
          <a:r>
            <a:rPr lang="hr-HR"/>
            <a:t>Informatika – 19.siječnja</a:t>
          </a:r>
          <a:endParaRPr lang="en-US"/>
        </a:p>
      </dgm:t>
    </dgm:pt>
    <dgm:pt modelId="{78C61B96-ED86-4635-BCBC-CF3E2A2A7EB6}" type="parTrans" cxnId="{45113781-5237-4BD8-8228-450210ED664A}">
      <dgm:prSet/>
      <dgm:spPr/>
      <dgm:t>
        <a:bodyPr/>
        <a:lstStyle/>
        <a:p>
          <a:endParaRPr lang="en-US"/>
        </a:p>
      </dgm:t>
    </dgm:pt>
    <dgm:pt modelId="{8F09DD0D-9CEC-43C1-93E4-A8A4A293D26F}" type="sibTrans" cxnId="{45113781-5237-4BD8-8228-450210ED664A}">
      <dgm:prSet/>
      <dgm:spPr/>
      <dgm:t>
        <a:bodyPr/>
        <a:lstStyle/>
        <a:p>
          <a:endParaRPr lang="en-US"/>
        </a:p>
      </dgm:t>
    </dgm:pt>
    <dgm:pt modelId="{095319B8-D680-4632-A302-27480AD4CB92}">
      <dgm:prSet/>
      <dgm:spPr/>
      <dgm:t>
        <a:bodyPr/>
        <a:lstStyle/>
        <a:p>
          <a:r>
            <a:rPr lang="hr-HR"/>
            <a:t>Fizika – 22. siječnja</a:t>
          </a:r>
          <a:endParaRPr lang="en-US"/>
        </a:p>
      </dgm:t>
    </dgm:pt>
    <dgm:pt modelId="{F3A6E4EA-F688-499F-B8DC-A05573FA6AEE}" type="parTrans" cxnId="{4CD55790-C671-432D-A074-7168321E5E24}">
      <dgm:prSet/>
      <dgm:spPr/>
      <dgm:t>
        <a:bodyPr/>
        <a:lstStyle/>
        <a:p>
          <a:endParaRPr lang="en-US"/>
        </a:p>
      </dgm:t>
    </dgm:pt>
    <dgm:pt modelId="{1A704978-E9C2-497D-8430-714152D3F51A}" type="sibTrans" cxnId="{4CD55790-C671-432D-A074-7168321E5E24}">
      <dgm:prSet/>
      <dgm:spPr/>
      <dgm:t>
        <a:bodyPr/>
        <a:lstStyle/>
        <a:p>
          <a:endParaRPr lang="en-US"/>
        </a:p>
      </dgm:t>
    </dgm:pt>
    <dgm:pt modelId="{4EC16E65-1F8E-4632-8130-9A2EC49C9CD6}">
      <dgm:prSet/>
      <dgm:spPr/>
      <dgm:t>
        <a:bodyPr/>
        <a:lstStyle/>
        <a:p>
          <a:r>
            <a:rPr lang="hr-HR"/>
            <a:t>Kemija – 23. siječnja</a:t>
          </a:r>
          <a:endParaRPr lang="en-US"/>
        </a:p>
      </dgm:t>
    </dgm:pt>
    <dgm:pt modelId="{231AC38B-967D-4E7D-B8B6-5606C1EDFEED}" type="parTrans" cxnId="{33AF549A-D6E9-4AFA-94F0-52D28FB5FDF3}">
      <dgm:prSet/>
      <dgm:spPr/>
      <dgm:t>
        <a:bodyPr/>
        <a:lstStyle/>
        <a:p>
          <a:endParaRPr lang="en-US"/>
        </a:p>
      </dgm:t>
    </dgm:pt>
    <dgm:pt modelId="{7ED53BA4-9F21-484C-960F-87F3065E8176}" type="sibTrans" cxnId="{33AF549A-D6E9-4AFA-94F0-52D28FB5FDF3}">
      <dgm:prSet/>
      <dgm:spPr/>
      <dgm:t>
        <a:bodyPr/>
        <a:lstStyle/>
        <a:p>
          <a:endParaRPr lang="en-US"/>
        </a:p>
      </dgm:t>
    </dgm:pt>
    <dgm:pt modelId="{08CFED21-6F62-4BAC-80F0-A00746AFB23D}">
      <dgm:prSet/>
      <dgm:spPr/>
      <dgm:t>
        <a:bodyPr/>
        <a:lstStyle/>
        <a:p>
          <a:r>
            <a:rPr lang="hr-HR"/>
            <a:t>Biologija – 24.siječnja</a:t>
          </a:r>
          <a:endParaRPr lang="en-US"/>
        </a:p>
      </dgm:t>
    </dgm:pt>
    <dgm:pt modelId="{757E7153-3255-4F5D-ADD8-2BAE8D4ABC79}" type="parTrans" cxnId="{3E0BD94C-09A1-4679-A0F5-B0E4E88AAAE3}">
      <dgm:prSet/>
      <dgm:spPr/>
      <dgm:t>
        <a:bodyPr/>
        <a:lstStyle/>
        <a:p>
          <a:endParaRPr lang="en-US"/>
        </a:p>
      </dgm:t>
    </dgm:pt>
    <dgm:pt modelId="{56830E46-53E8-47C0-98D1-2BE01BA5C0F9}" type="sibTrans" cxnId="{3E0BD94C-09A1-4679-A0F5-B0E4E88AAAE3}">
      <dgm:prSet/>
      <dgm:spPr/>
      <dgm:t>
        <a:bodyPr/>
        <a:lstStyle/>
        <a:p>
          <a:endParaRPr lang="en-US"/>
        </a:p>
      </dgm:t>
    </dgm:pt>
    <dgm:pt modelId="{2B4D763E-40F9-4183-AE61-AEF03EE8A533}">
      <dgm:prSet/>
      <dgm:spPr/>
      <dgm:t>
        <a:bodyPr/>
        <a:lstStyle/>
        <a:p>
          <a:r>
            <a:rPr lang="hr-HR"/>
            <a:t>Geografija – 25.siječanj</a:t>
          </a:r>
          <a:endParaRPr lang="en-US"/>
        </a:p>
      </dgm:t>
    </dgm:pt>
    <dgm:pt modelId="{A9BA422D-E007-4B58-A6BB-B579408769EB}" type="parTrans" cxnId="{188138C6-F8CE-46EF-AC88-6FBE745528D8}">
      <dgm:prSet/>
      <dgm:spPr/>
      <dgm:t>
        <a:bodyPr/>
        <a:lstStyle/>
        <a:p>
          <a:endParaRPr lang="en-US"/>
        </a:p>
      </dgm:t>
    </dgm:pt>
    <dgm:pt modelId="{95CAD99F-C5C1-4F69-86D9-A0E252419872}" type="sibTrans" cxnId="{188138C6-F8CE-46EF-AC88-6FBE745528D8}">
      <dgm:prSet/>
      <dgm:spPr/>
      <dgm:t>
        <a:bodyPr/>
        <a:lstStyle/>
        <a:p>
          <a:endParaRPr lang="en-US"/>
        </a:p>
      </dgm:t>
    </dgm:pt>
    <dgm:pt modelId="{C6D52726-C572-4B48-A590-2970DF6B6AAA}">
      <dgm:prSet/>
      <dgm:spPr/>
      <dgm:t>
        <a:bodyPr/>
        <a:lstStyle/>
        <a:p>
          <a:r>
            <a:rPr lang="hr-HR"/>
            <a:t>Matematika – 26.siječnja</a:t>
          </a:r>
          <a:endParaRPr lang="en-US"/>
        </a:p>
      </dgm:t>
    </dgm:pt>
    <dgm:pt modelId="{0F77E2A4-0E84-484D-BADA-9A4E52C128F6}" type="parTrans" cxnId="{549DABCB-EC17-4974-AA3C-873CB1AA33A6}">
      <dgm:prSet/>
      <dgm:spPr/>
      <dgm:t>
        <a:bodyPr/>
        <a:lstStyle/>
        <a:p>
          <a:endParaRPr lang="en-US"/>
        </a:p>
      </dgm:t>
    </dgm:pt>
    <dgm:pt modelId="{E8390691-8800-4D3F-A3E9-D6946C101EF9}" type="sibTrans" cxnId="{549DABCB-EC17-4974-AA3C-873CB1AA33A6}">
      <dgm:prSet/>
      <dgm:spPr/>
      <dgm:t>
        <a:bodyPr/>
        <a:lstStyle/>
        <a:p>
          <a:endParaRPr lang="en-US"/>
        </a:p>
      </dgm:t>
    </dgm:pt>
    <dgm:pt modelId="{3FFB5AF8-FBC0-4FEB-9E01-B29E3B2C0C5E}">
      <dgm:prSet/>
      <dgm:spPr/>
      <dgm:t>
        <a:bodyPr/>
        <a:lstStyle/>
        <a:p>
          <a:r>
            <a:rPr lang="hr-HR"/>
            <a:t>Povijest – 30.siječnja</a:t>
          </a:r>
          <a:endParaRPr lang="en-US"/>
        </a:p>
      </dgm:t>
    </dgm:pt>
    <dgm:pt modelId="{65E16AF2-579D-4467-AE97-1E7FF430F095}" type="parTrans" cxnId="{42959411-01D1-4D4E-9809-FCBA4A89E9C0}">
      <dgm:prSet/>
      <dgm:spPr/>
      <dgm:t>
        <a:bodyPr/>
        <a:lstStyle/>
        <a:p>
          <a:endParaRPr lang="en-US"/>
        </a:p>
      </dgm:t>
    </dgm:pt>
    <dgm:pt modelId="{FBF6676E-6300-4A0C-9902-7F75C83E4920}" type="sibTrans" cxnId="{42959411-01D1-4D4E-9809-FCBA4A89E9C0}">
      <dgm:prSet/>
      <dgm:spPr/>
      <dgm:t>
        <a:bodyPr/>
        <a:lstStyle/>
        <a:p>
          <a:endParaRPr lang="en-US"/>
        </a:p>
      </dgm:t>
    </dgm:pt>
    <dgm:pt modelId="{780C05A3-7E8F-47FC-A1EC-641305B94B3E}">
      <dgm:prSet/>
      <dgm:spPr/>
      <dgm:t>
        <a:bodyPr/>
        <a:lstStyle/>
        <a:p>
          <a:r>
            <a:rPr lang="hr-HR" dirty="0"/>
            <a:t>Hrvatski jezik – 1.veljače</a:t>
          </a:r>
          <a:endParaRPr lang="en-US" dirty="0"/>
        </a:p>
      </dgm:t>
    </dgm:pt>
    <dgm:pt modelId="{F92D812D-7B43-4D87-A7D8-53D7B49BCF31}" type="parTrans" cxnId="{FB9067C0-5B89-41E3-86EA-D0A15523CCED}">
      <dgm:prSet/>
      <dgm:spPr/>
      <dgm:t>
        <a:bodyPr/>
        <a:lstStyle/>
        <a:p>
          <a:endParaRPr lang="en-US"/>
        </a:p>
      </dgm:t>
    </dgm:pt>
    <dgm:pt modelId="{764BA8AD-ACB7-42A1-B666-08436D3C6CD4}" type="sibTrans" cxnId="{FB9067C0-5B89-41E3-86EA-D0A15523CCED}">
      <dgm:prSet/>
      <dgm:spPr/>
      <dgm:t>
        <a:bodyPr/>
        <a:lstStyle/>
        <a:p>
          <a:endParaRPr lang="en-US"/>
        </a:p>
      </dgm:t>
    </dgm:pt>
    <dgm:pt modelId="{92519AF9-B3F1-47DB-BA90-127DA9ECD692}" type="pres">
      <dgm:prSet presAssocID="{447A8A3B-F8A5-4B0C-8B13-CDB5B80278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B824C32-E28B-4FA2-936D-42AE2106291B}" type="pres">
      <dgm:prSet presAssocID="{1042E1B5-11F9-4542-B5EA-2C2BB9BD997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D96FFF-D565-4F64-85C0-1AEDA9E2BF6A}" type="pres">
      <dgm:prSet presAssocID="{6669C053-B531-4384-9BA3-9BBFD819CD8A}" presName="sibTrans" presStyleCnt="0"/>
      <dgm:spPr/>
    </dgm:pt>
    <dgm:pt modelId="{D0A296F6-892D-4144-8BD7-54DD546F71E6}" type="pres">
      <dgm:prSet presAssocID="{9F112AB2-78CC-4FFD-AE4F-402C64FDC3A5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4D4B40-72E6-4362-859A-DEBFDF88C9BD}" type="pres">
      <dgm:prSet presAssocID="{E62ACF66-1C07-4455-9E6B-4BC4098DD0A8}" presName="sibTrans" presStyleCnt="0"/>
      <dgm:spPr/>
    </dgm:pt>
    <dgm:pt modelId="{54FD47B8-BB50-49E8-B167-2A9E0C9788F8}" type="pres">
      <dgm:prSet presAssocID="{2BD82CBD-C7BC-4E38-A0BB-48A650D9C39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13E244-6CDC-49C8-9A06-BFB6AB7766E7}" type="pres">
      <dgm:prSet presAssocID="{8F09DD0D-9CEC-43C1-93E4-A8A4A293D26F}" presName="sibTrans" presStyleCnt="0"/>
      <dgm:spPr/>
    </dgm:pt>
    <dgm:pt modelId="{A1763B69-F08F-46D0-9027-DEFF2866BB7D}" type="pres">
      <dgm:prSet presAssocID="{095319B8-D680-4632-A302-27480AD4CB9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0A73DF-2894-46CF-A245-3F5E6EA85626}" type="pres">
      <dgm:prSet presAssocID="{1A704978-E9C2-497D-8430-714152D3F51A}" presName="sibTrans" presStyleCnt="0"/>
      <dgm:spPr/>
    </dgm:pt>
    <dgm:pt modelId="{C2ADBBF9-4F1D-486E-A359-B4484767FF44}" type="pres">
      <dgm:prSet presAssocID="{4EC16E65-1F8E-4632-8130-9A2EC49C9CD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B463FB-D4C1-4082-BBE5-690E94843AB1}" type="pres">
      <dgm:prSet presAssocID="{7ED53BA4-9F21-484C-960F-87F3065E8176}" presName="sibTrans" presStyleCnt="0"/>
      <dgm:spPr/>
    </dgm:pt>
    <dgm:pt modelId="{2FBAF91E-5233-4447-A038-1B2DBBA66AD9}" type="pres">
      <dgm:prSet presAssocID="{08CFED21-6F62-4BAC-80F0-A00746AFB23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1D51B8-A940-4D4B-8270-703FDE4BE4E1}" type="pres">
      <dgm:prSet presAssocID="{56830E46-53E8-47C0-98D1-2BE01BA5C0F9}" presName="sibTrans" presStyleCnt="0"/>
      <dgm:spPr/>
    </dgm:pt>
    <dgm:pt modelId="{27233F00-8AD0-491C-BFDA-95F35399D63C}" type="pres">
      <dgm:prSet presAssocID="{2B4D763E-40F9-4183-AE61-AEF03EE8A533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C836D7-ACED-4766-B5D2-2F2E6B138091}" type="pres">
      <dgm:prSet presAssocID="{95CAD99F-C5C1-4F69-86D9-A0E252419872}" presName="sibTrans" presStyleCnt="0"/>
      <dgm:spPr/>
    </dgm:pt>
    <dgm:pt modelId="{1C77A485-E82C-4B06-8DD4-FA16A1FAB095}" type="pres">
      <dgm:prSet presAssocID="{C6D52726-C572-4B48-A590-2970DF6B6AA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7B1E73-6AE6-4061-9A5C-40D049FD4CB2}" type="pres">
      <dgm:prSet presAssocID="{E8390691-8800-4D3F-A3E9-D6946C101EF9}" presName="sibTrans" presStyleCnt="0"/>
      <dgm:spPr/>
    </dgm:pt>
    <dgm:pt modelId="{DD95C46D-85E9-4B44-AEFF-5D5A3CA5CC6D}" type="pres">
      <dgm:prSet presAssocID="{3FFB5AF8-FBC0-4FEB-9E01-B29E3B2C0C5E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2F26DF-7549-4BCC-B664-070D4EEF46A5}" type="pres">
      <dgm:prSet presAssocID="{FBF6676E-6300-4A0C-9902-7F75C83E4920}" presName="sibTrans" presStyleCnt="0"/>
      <dgm:spPr/>
    </dgm:pt>
    <dgm:pt modelId="{FC34EBA4-F44B-4259-BA88-D925B93D7B2D}" type="pres">
      <dgm:prSet presAssocID="{780C05A3-7E8F-47FC-A1EC-641305B94B3E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CD087D3-47F5-45AE-B5B4-C8A15D41E595}" type="presOf" srcId="{1042E1B5-11F9-4542-B5EA-2C2BB9BD997E}" destId="{AB824C32-E28B-4FA2-936D-42AE2106291B}" srcOrd="0" destOrd="0" presId="urn:microsoft.com/office/officeart/2005/8/layout/default"/>
    <dgm:cxn modelId="{ED626D05-CE7F-4977-9021-2678F8B68F15}" type="presOf" srcId="{3FFB5AF8-FBC0-4FEB-9E01-B29E3B2C0C5E}" destId="{DD95C46D-85E9-4B44-AEFF-5D5A3CA5CC6D}" srcOrd="0" destOrd="0" presId="urn:microsoft.com/office/officeart/2005/8/layout/default"/>
    <dgm:cxn modelId="{42959411-01D1-4D4E-9809-FCBA4A89E9C0}" srcId="{447A8A3B-F8A5-4B0C-8B13-CDB5B8027813}" destId="{3FFB5AF8-FBC0-4FEB-9E01-B29E3B2C0C5E}" srcOrd="8" destOrd="0" parTransId="{65E16AF2-579D-4467-AE97-1E7FF430F095}" sibTransId="{FBF6676E-6300-4A0C-9902-7F75C83E4920}"/>
    <dgm:cxn modelId="{74254719-210B-4B3A-9267-D8199DBF6556}" type="presOf" srcId="{095319B8-D680-4632-A302-27480AD4CB92}" destId="{A1763B69-F08F-46D0-9027-DEFF2866BB7D}" srcOrd="0" destOrd="0" presId="urn:microsoft.com/office/officeart/2005/8/layout/default"/>
    <dgm:cxn modelId="{3E0BD94C-09A1-4679-A0F5-B0E4E88AAAE3}" srcId="{447A8A3B-F8A5-4B0C-8B13-CDB5B8027813}" destId="{08CFED21-6F62-4BAC-80F0-A00746AFB23D}" srcOrd="5" destOrd="0" parTransId="{757E7153-3255-4F5D-ADD8-2BAE8D4ABC79}" sibTransId="{56830E46-53E8-47C0-98D1-2BE01BA5C0F9}"/>
    <dgm:cxn modelId="{45113781-5237-4BD8-8228-450210ED664A}" srcId="{447A8A3B-F8A5-4B0C-8B13-CDB5B8027813}" destId="{2BD82CBD-C7BC-4E38-A0BB-48A650D9C390}" srcOrd="2" destOrd="0" parTransId="{78C61B96-ED86-4635-BCBC-CF3E2A2A7EB6}" sibTransId="{8F09DD0D-9CEC-43C1-93E4-A8A4A293D26F}"/>
    <dgm:cxn modelId="{67F20ABA-63F6-4E04-A3DF-2212CEEFC0ED}" type="presOf" srcId="{08CFED21-6F62-4BAC-80F0-A00746AFB23D}" destId="{2FBAF91E-5233-4447-A038-1B2DBBA66AD9}" srcOrd="0" destOrd="0" presId="urn:microsoft.com/office/officeart/2005/8/layout/default"/>
    <dgm:cxn modelId="{4A5BA810-A2F3-4D65-97DC-E8C8F2200E65}" type="presOf" srcId="{447A8A3B-F8A5-4B0C-8B13-CDB5B8027813}" destId="{92519AF9-B3F1-47DB-BA90-127DA9ECD692}" srcOrd="0" destOrd="0" presId="urn:microsoft.com/office/officeart/2005/8/layout/default"/>
    <dgm:cxn modelId="{37A0A942-9524-4F06-9B40-E91763293B9B}" type="presOf" srcId="{4EC16E65-1F8E-4632-8130-9A2EC49C9CD6}" destId="{C2ADBBF9-4F1D-486E-A359-B4484767FF44}" srcOrd="0" destOrd="0" presId="urn:microsoft.com/office/officeart/2005/8/layout/default"/>
    <dgm:cxn modelId="{FB9067C0-5B89-41E3-86EA-D0A15523CCED}" srcId="{447A8A3B-F8A5-4B0C-8B13-CDB5B8027813}" destId="{780C05A3-7E8F-47FC-A1EC-641305B94B3E}" srcOrd="9" destOrd="0" parTransId="{F92D812D-7B43-4D87-A7D8-53D7B49BCF31}" sibTransId="{764BA8AD-ACB7-42A1-B666-08436D3C6CD4}"/>
    <dgm:cxn modelId="{B2B96B38-5ED2-4F12-992F-84AD92842DD3}" type="presOf" srcId="{C6D52726-C572-4B48-A590-2970DF6B6AAA}" destId="{1C77A485-E82C-4B06-8DD4-FA16A1FAB095}" srcOrd="0" destOrd="0" presId="urn:microsoft.com/office/officeart/2005/8/layout/default"/>
    <dgm:cxn modelId="{33AF549A-D6E9-4AFA-94F0-52D28FB5FDF3}" srcId="{447A8A3B-F8A5-4B0C-8B13-CDB5B8027813}" destId="{4EC16E65-1F8E-4632-8130-9A2EC49C9CD6}" srcOrd="4" destOrd="0" parTransId="{231AC38B-967D-4E7D-B8B6-5606C1EDFEED}" sibTransId="{7ED53BA4-9F21-484C-960F-87F3065E8176}"/>
    <dgm:cxn modelId="{69C1D5AA-1C74-4286-BA0A-45DD249D7BC2}" type="presOf" srcId="{9F112AB2-78CC-4FFD-AE4F-402C64FDC3A5}" destId="{D0A296F6-892D-4144-8BD7-54DD546F71E6}" srcOrd="0" destOrd="0" presId="urn:microsoft.com/office/officeart/2005/8/layout/default"/>
    <dgm:cxn modelId="{188138C6-F8CE-46EF-AC88-6FBE745528D8}" srcId="{447A8A3B-F8A5-4B0C-8B13-CDB5B8027813}" destId="{2B4D763E-40F9-4183-AE61-AEF03EE8A533}" srcOrd="6" destOrd="0" parTransId="{A9BA422D-E007-4B58-A6BB-B579408769EB}" sibTransId="{95CAD99F-C5C1-4F69-86D9-A0E252419872}"/>
    <dgm:cxn modelId="{0A761E4F-5359-46D7-AE2C-03C9258B4F6E}" type="presOf" srcId="{780C05A3-7E8F-47FC-A1EC-641305B94B3E}" destId="{FC34EBA4-F44B-4259-BA88-D925B93D7B2D}" srcOrd="0" destOrd="0" presId="urn:microsoft.com/office/officeart/2005/8/layout/default"/>
    <dgm:cxn modelId="{5773E220-C364-48DA-AA1E-0C9D65EBA6E4}" type="presOf" srcId="{2BD82CBD-C7BC-4E38-A0BB-48A650D9C390}" destId="{54FD47B8-BB50-49E8-B167-2A9E0C9788F8}" srcOrd="0" destOrd="0" presId="urn:microsoft.com/office/officeart/2005/8/layout/default"/>
    <dgm:cxn modelId="{DFC38A6C-653C-42BE-A286-84285518271C}" srcId="{447A8A3B-F8A5-4B0C-8B13-CDB5B8027813}" destId="{9F112AB2-78CC-4FFD-AE4F-402C64FDC3A5}" srcOrd="1" destOrd="0" parTransId="{EE32D452-98A9-42A7-96A4-F6186638DB10}" sibTransId="{E62ACF66-1C07-4455-9E6B-4BC4098DD0A8}"/>
    <dgm:cxn modelId="{549DABCB-EC17-4974-AA3C-873CB1AA33A6}" srcId="{447A8A3B-F8A5-4B0C-8B13-CDB5B8027813}" destId="{C6D52726-C572-4B48-A590-2970DF6B6AAA}" srcOrd="7" destOrd="0" parTransId="{0F77E2A4-0E84-484D-BADA-9A4E52C128F6}" sibTransId="{E8390691-8800-4D3F-A3E9-D6946C101EF9}"/>
    <dgm:cxn modelId="{1163E4C0-C80C-4876-A110-0EC3E51F11AD}" srcId="{447A8A3B-F8A5-4B0C-8B13-CDB5B8027813}" destId="{1042E1B5-11F9-4542-B5EA-2C2BB9BD997E}" srcOrd="0" destOrd="0" parTransId="{E9607925-33F1-4280-B046-112783C7C552}" sibTransId="{6669C053-B531-4384-9BA3-9BBFD819CD8A}"/>
    <dgm:cxn modelId="{E0A74867-5389-4E47-8D8F-B7B4755AFDE2}" type="presOf" srcId="{2B4D763E-40F9-4183-AE61-AEF03EE8A533}" destId="{27233F00-8AD0-491C-BFDA-95F35399D63C}" srcOrd="0" destOrd="0" presId="urn:microsoft.com/office/officeart/2005/8/layout/default"/>
    <dgm:cxn modelId="{4CD55790-C671-432D-A074-7168321E5E24}" srcId="{447A8A3B-F8A5-4B0C-8B13-CDB5B8027813}" destId="{095319B8-D680-4632-A302-27480AD4CB92}" srcOrd="3" destOrd="0" parTransId="{F3A6E4EA-F688-499F-B8DC-A05573FA6AEE}" sibTransId="{1A704978-E9C2-497D-8430-714152D3F51A}"/>
    <dgm:cxn modelId="{47155CD9-0C3D-42C6-91AE-0C9921D14A56}" type="presParOf" srcId="{92519AF9-B3F1-47DB-BA90-127DA9ECD692}" destId="{AB824C32-E28B-4FA2-936D-42AE2106291B}" srcOrd="0" destOrd="0" presId="urn:microsoft.com/office/officeart/2005/8/layout/default"/>
    <dgm:cxn modelId="{A41BF76D-2BD9-4981-95C0-2DDD023BB009}" type="presParOf" srcId="{92519AF9-B3F1-47DB-BA90-127DA9ECD692}" destId="{55D96FFF-D565-4F64-85C0-1AEDA9E2BF6A}" srcOrd="1" destOrd="0" presId="urn:microsoft.com/office/officeart/2005/8/layout/default"/>
    <dgm:cxn modelId="{4A3D4A45-3EEE-430E-95D3-205280BA789B}" type="presParOf" srcId="{92519AF9-B3F1-47DB-BA90-127DA9ECD692}" destId="{D0A296F6-892D-4144-8BD7-54DD546F71E6}" srcOrd="2" destOrd="0" presId="urn:microsoft.com/office/officeart/2005/8/layout/default"/>
    <dgm:cxn modelId="{2D4A7A4E-87B1-4860-940E-BA1EB633E82D}" type="presParOf" srcId="{92519AF9-B3F1-47DB-BA90-127DA9ECD692}" destId="{664D4B40-72E6-4362-859A-DEBFDF88C9BD}" srcOrd="3" destOrd="0" presId="urn:microsoft.com/office/officeart/2005/8/layout/default"/>
    <dgm:cxn modelId="{4E231EFD-B08D-40A1-8404-E513360202D0}" type="presParOf" srcId="{92519AF9-B3F1-47DB-BA90-127DA9ECD692}" destId="{54FD47B8-BB50-49E8-B167-2A9E0C9788F8}" srcOrd="4" destOrd="0" presId="urn:microsoft.com/office/officeart/2005/8/layout/default"/>
    <dgm:cxn modelId="{36A3D1AE-D649-4B36-8521-EC8D74B62408}" type="presParOf" srcId="{92519AF9-B3F1-47DB-BA90-127DA9ECD692}" destId="{1713E244-6CDC-49C8-9A06-BFB6AB7766E7}" srcOrd="5" destOrd="0" presId="urn:microsoft.com/office/officeart/2005/8/layout/default"/>
    <dgm:cxn modelId="{FAB872D3-08FC-4798-A2EB-37B790B4940B}" type="presParOf" srcId="{92519AF9-B3F1-47DB-BA90-127DA9ECD692}" destId="{A1763B69-F08F-46D0-9027-DEFF2866BB7D}" srcOrd="6" destOrd="0" presId="urn:microsoft.com/office/officeart/2005/8/layout/default"/>
    <dgm:cxn modelId="{1DFC6982-2ACE-4EA6-9A72-67CA115E0C5D}" type="presParOf" srcId="{92519AF9-B3F1-47DB-BA90-127DA9ECD692}" destId="{270A73DF-2894-46CF-A245-3F5E6EA85626}" srcOrd="7" destOrd="0" presId="urn:microsoft.com/office/officeart/2005/8/layout/default"/>
    <dgm:cxn modelId="{F88259C3-208C-4237-B4AC-6821BCE0434D}" type="presParOf" srcId="{92519AF9-B3F1-47DB-BA90-127DA9ECD692}" destId="{C2ADBBF9-4F1D-486E-A359-B4484767FF44}" srcOrd="8" destOrd="0" presId="urn:microsoft.com/office/officeart/2005/8/layout/default"/>
    <dgm:cxn modelId="{65C8F3B0-0C73-406B-948D-444DAC024112}" type="presParOf" srcId="{92519AF9-B3F1-47DB-BA90-127DA9ECD692}" destId="{67B463FB-D4C1-4082-BBE5-690E94843AB1}" srcOrd="9" destOrd="0" presId="urn:microsoft.com/office/officeart/2005/8/layout/default"/>
    <dgm:cxn modelId="{EB015E7E-DE6D-4B02-9205-F355FB42BCE7}" type="presParOf" srcId="{92519AF9-B3F1-47DB-BA90-127DA9ECD692}" destId="{2FBAF91E-5233-4447-A038-1B2DBBA66AD9}" srcOrd="10" destOrd="0" presId="urn:microsoft.com/office/officeart/2005/8/layout/default"/>
    <dgm:cxn modelId="{53744E75-3940-44DF-89E8-A91827025E9B}" type="presParOf" srcId="{92519AF9-B3F1-47DB-BA90-127DA9ECD692}" destId="{021D51B8-A940-4D4B-8270-703FDE4BE4E1}" srcOrd="11" destOrd="0" presId="urn:microsoft.com/office/officeart/2005/8/layout/default"/>
    <dgm:cxn modelId="{8D71A5C4-FC0E-4EED-9C24-DA84F83209EA}" type="presParOf" srcId="{92519AF9-B3F1-47DB-BA90-127DA9ECD692}" destId="{27233F00-8AD0-491C-BFDA-95F35399D63C}" srcOrd="12" destOrd="0" presId="urn:microsoft.com/office/officeart/2005/8/layout/default"/>
    <dgm:cxn modelId="{4F0DC094-253C-4874-ABE0-BF89EFC409DA}" type="presParOf" srcId="{92519AF9-B3F1-47DB-BA90-127DA9ECD692}" destId="{0FC836D7-ACED-4766-B5D2-2F2E6B138091}" srcOrd="13" destOrd="0" presId="urn:microsoft.com/office/officeart/2005/8/layout/default"/>
    <dgm:cxn modelId="{BEE19532-D65C-4C8F-97CA-56678784AE30}" type="presParOf" srcId="{92519AF9-B3F1-47DB-BA90-127DA9ECD692}" destId="{1C77A485-E82C-4B06-8DD4-FA16A1FAB095}" srcOrd="14" destOrd="0" presId="urn:microsoft.com/office/officeart/2005/8/layout/default"/>
    <dgm:cxn modelId="{668CD64D-D7AD-49FF-BC13-CC586A0B7847}" type="presParOf" srcId="{92519AF9-B3F1-47DB-BA90-127DA9ECD692}" destId="{B77B1E73-6AE6-4061-9A5C-40D049FD4CB2}" srcOrd="15" destOrd="0" presId="urn:microsoft.com/office/officeart/2005/8/layout/default"/>
    <dgm:cxn modelId="{22534C18-53D6-4DE1-83CB-4B77454F9833}" type="presParOf" srcId="{92519AF9-B3F1-47DB-BA90-127DA9ECD692}" destId="{DD95C46D-85E9-4B44-AEFF-5D5A3CA5CC6D}" srcOrd="16" destOrd="0" presId="urn:microsoft.com/office/officeart/2005/8/layout/default"/>
    <dgm:cxn modelId="{C476D57B-9217-4DFF-B4A0-20CD15117017}" type="presParOf" srcId="{92519AF9-B3F1-47DB-BA90-127DA9ECD692}" destId="{2E2F26DF-7549-4BCC-B664-070D4EEF46A5}" srcOrd="17" destOrd="0" presId="urn:microsoft.com/office/officeart/2005/8/layout/default"/>
    <dgm:cxn modelId="{F3C0FE78-BB5F-4CB5-B3C0-C7EE08BB07B0}" type="presParOf" srcId="{92519AF9-B3F1-47DB-BA90-127DA9ECD692}" destId="{FC34EBA4-F44B-4259-BA88-D925B93D7B2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7B8F9-E489-4BDD-A02E-E6CE014D97CB}">
      <dsp:nvSpPr>
        <dsp:cNvPr id="0" name=""/>
        <dsp:cNvSpPr/>
      </dsp:nvSpPr>
      <dsp:spPr>
        <a:xfrm>
          <a:off x="0" y="747925"/>
          <a:ext cx="715424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CBD91-FE6C-43FE-8487-316337B73ECE}">
      <dsp:nvSpPr>
        <dsp:cNvPr id="0" name=""/>
        <dsp:cNvSpPr/>
      </dsp:nvSpPr>
      <dsp:spPr>
        <a:xfrm>
          <a:off x="357712" y="275605"/>
          <a:ext cx="5007972" cy="944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289" tIns="0" rIns="1892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/>
            <a:t>Šah – 10. listopada</a:t>
          </a:r>
          <a:endParaRPr lang="en-US" sz="3200" kern="1200"/>
        </a:p>
      </dsp:txBody>
      <dsp:txXfrm>
        <a:off x="403826" y="321719"/>
        <a:ext cx="4915744" cy="852412"/>
      </dsp:txXfrm>
    </dsp:sp>
    <dsp:sp modelId="{F0B1EED7-7DD4-4167-96F3-5B974585E247}">
      <dsp:nvSpPr>
        <dsp:cNvPr id="0" name=""/>
        <dsp:cNvSpPr/>
      </dsp:nvSpPr>
      <dsp:spPr>
        <a:xfrm>
          <a:off x="0" y="2199445"/>
          <a:ext cx="715424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587D0-A43E-4D2E-B4CD-C143EE96D413}">
      <dsp:nvSpPr>
        <dsp:cNvPr id="0" name=""/>
        <dsp:cNvSpPr/>
      </dsp:nvSpPr>
      <dsp:spPr>
        <a:xfrm>
          <a:off x="357712" y="1727125"/>
          <a:ext cx="5007972" cy="9446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289" tIns="0" rIns="1892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Kros – 18. listopada – </a:t>
          </a:r>
          <a:r>
            <a:rPr lang="hr-HR" sz="3200" kern="1200" dirty="0" smtClean="0"/>
            <a:t>      3. mjesto </a:t>
          </a:r>
          <a:r>
            <a:rPr lang="hr-HR" sz="3200" kern="1200" dirty="0"/>
            <a:t>djevojčice 7. i 8. r.</a:t>
          </a:r>
          <a:endParaRPr lang="en-US" sz="3200" kern="1200" dirty="0"/>
        </a:p>
      </dsp:txBody>
      <dsp:txXfrm>
        <a:off x="403826" y="1773239"/>
        <a:ext cx="4915744" cy="852412"/>
      </dsp:txXfrm>
    </dsp:sp>
    <dsp:sp modelId="{AB97382B-C79F-4DCB-A5CD-676E1F8D77D7}">
      <dsp:nvSpPr>
        <dsp:cNvPr id="0" name=""/>
        <dsp:cNvSpPr/>
      </dsp:nvSpPr>
      <dsp:spPr>
        <a:xfrm>
          <a:off x="0" y="3650965"/>
          <a:ext cx="715424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53616-2424-49D0-9B29-97C0C3E8FFDD}">
      <dsp:nvSpPr>
        <dsp:cNvPr id="0" name=""/>
        <dsp:cNvSpPr/>
      </dsp:nvSpPr>
      <dsp:spPr>
        <a:xfrm>
          <a:off x="357712" y="3178645"/>
          <a:ext cx="5007972" cy="9446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289" tIns="0" rIns="1892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/>
            <a:t>Dabar – 17. studenog</a:t>
          </a:r>
          <a:endParaRPr lang="en-US" sz="3200" kern="1200"/>
        </a:p>
      </dsp:txBody>
      <dsp:txXfrm>
        <a:off x="403826" y="3224759"/>
        <a:ext cx="4915744" cy="852412"/>
      </dsp:txXfrm>
    </dsp:sp>
    <dsp:sp modelId="{9CB9FE45-24EE-4FF0-9559-020F778DA02C}">
      <dsp:nvSpPr>
        <dsp:cNvPr id="0" name=""/>
        <dsp:cNvSpPr/>
      </dsp:nvSpPr>
      <dsp:spPr>
        <a:xfrm>
          <a:off x="0" y="5102485"/>
          <a:ext cx="715424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2B524-EAF9-4960-B235-6E0021363B69}">
      <dsp:nvSpPr>
        <dsp:cNvPr id="0" name=""/>
        <dsp:cNvSpPr/>
      </dsp:nvSpPr>
      <dsp:spPr>
        <a:xfrm>
          <a:off x="357712" y="4630165"/>
          <a:ext cx="5007972" cy="9446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289" tIns="0" rIns="1892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err="1"/>
            <a:t>Sudoku</a:t>
          </a:r>
          <a:r>
            <a:rPr lang="hr-HR" sz="3200" kern="1200" dirty="0"/>
            <a:t> natjecanje – </a:t>
          </a:r>
          <a:r>
            <a:rPr lang="hr-HR" sz="3200" kern="1200" dirty="0" smtClean="0"/>
            <a:t>       25</a:t>
          </a:r>
          <a:r>
            <a:rPr lang="hr-HR" sz="3200" kern="1200" dirty="0"/>
            <a:t>. studenog</a:t>
          </a:r>
          <a:endParaRPr lang="en-US" sz="3200" kern="1200" dirty="0"/>
        </a:p>
      </dsp:txBody>
      <dsp:txXfrm>
        <a:off x="403826" y="4676279"/>
        <a:ext cx="4915744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24C32-E28B-4FA2-936D-42AE2106291B}">
      <dsp:nvSpPr>
        <dsp:cNvPr id="0" name=""/>
        <dsp:cNvSpPr/>
      </dsp:nvSpPr>
      <dsp:spPr>
        <a:xfrm>
          <a:off x="1130985" y="585"/>
          <a:ext cx="2103517" cy="12621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Engleski jezik - 12. siječnja.</a:t>
          </a:r>
          <a:endParaRPr lang="en-US" sz="2600" kern="1200"/>
        </a:p>
      </dsp:txBody>
      <dsp:txXfrm>
        <a:off x="1130985" y="585"/>
        <a:ext cx="2103517" cy="1262110"/>
      </dsp:txXfrm>
    </dsp:sp>
    <dsp:sp modelId="{D0A296F6-892D-4144-8BD7-54DD546F71E6}">
      <dsp:nvSpPr>
        <dsp:cNvPr id="0" name=""/>
        <dsp:cNvSpPr/>
      </dsp:nvSpPr>
      <dsp:spPr>
        <a:xfrm>
          <a:off x="3444854" y="585"/>
          <a:ext cx="2103517" cy="12621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Njemački jezik – 15. siječnja</a:t>
          </a:r>
          <a:endParaRPr lang="en-US" sz="2600" kern="1200"/>
        </a:p>
      </dsp:txBody>
      <dsp:txXfrm>
        <a:off x="3444854" y="585"/>
        <a:ext cx="2103517" cy="1262110"/>
      </dsp:txXfrm>
    </dsp:sp>
    <dsp:sp modelId="{54FD47B8-BB50-49E8-B167-2A9E0C9788F8}">
      <dsp:nvSpPr>
        <dsp:cNvPr id="0" name=""/>
        <dsp:cNvSpPr/>
      </dsp:nvSpPr>
      <dsp:spPr>
        <a:xfrm>
          <a:off x="5758723" y="585"/>
          <a:ext cx="2103517" cy="12621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Informatika – 19.siječnja</a:t>
          </a:r>
          <a:endParaRPr lang="en-US" sz="2600" kern="1200"/>
        </a:p>
      </dsp:txBody>
      <dsp:txXfrm>
        <a:off x="5758723" y="585"/>
        <a:ext cx="2103517" cy="1262110"/>
      </dsp:txXfrm>
    </dsp:sp>
    <dsp:sp modelId="{A1763B69-F08F-46D0-9027-DEFF2866BB7D}">
      <dsp:nvSpPr>
        <dsp:cNvPr id="0" name=""/>
        <dsp:cNvSpPr/>
      </dsp:nvSpPr>
      <dsp:spPr>
        <a:xfrm>
          <a:off x="8072592" y="585"/>
          <a:ext cx="2103517" cy="12621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Fizika – 22. siječnja</a:t>
          </a:r>
          <a:endParaRPr lang="en-US" sz="2600" kern="1200"/>
        </a:p>
      </dsp:txBody>
      <dsp:txXfrm>
        <a:off x="8072592" y="585"/>
        <a:ext cx="2103517" cy="1262110"/>
      </dsp:txXfrm>
    </dsp:sp>
    <dsp:sp modelId="{C2ADBBF9-4F1D-486E-A359-B4484767FF44}">
      <dsp:nvSpPr>
        <dsp:cNvPr id="0" name=""/>
        <dsp:cNvSpPr/>
      </dsp:nvSpPr>
      <dsp:spPr>
        <a:xfrm>
          <a:off x="1130985" y="1473047"/>
          <a:ext cx="2103517" cy="12621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Kemija – 23. siječnja</a:t>
          </a:r>
          <a:endParaRPr lang="en-US" sz="2600" kern="1200"/>
        </a:p>
      </dsp:txBody>
      <dsp:txXfrm>
        <a:off x="1130985" y="1473047"/>
        <a:ext cx="2103517" cy="1262110"/>
      </dsp:txXfrm>
    </dsp:sp>
    <dsp:sp modelId="{2FBAF91E-5233-4447-A038-1B2DBBA66AD9}">
      <dsp:nvSpPr>
        <dsp:cNvPr id="0" name=""/>
        <dsp:cNvSpPr/>
      </dsp:nvSpPr>
      <dsp:spPr>
        <a:xfrm>
          <a:off x="3444854" y="1473047"/>
          <a:ext cx="2103517" cy="12621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Biologija – 24.siječnja</a:t>
          </a:r>
          <a:endParaRPr lang="en-US" sz="2600" kern="1200"/>
        </a:p>
      </dsp:txBody>
      <dsp:txXfrm>
        <a:off x="3444854" y="1473047"/>
        <a:ext cx="2103517" cy="1262110"/>
      </dsp:txXfrm>
    </dsp:sp>
    <dsp:sp modelId="{27233F00-8AD0-491C-BFDA-95F35399D63C}">
      <dsp:nvSpPr>
        <dsp:cNvPr id="0" name=""/>
        <dsp:cNvSpPr/>
      </dsp:nvSpPr>
      <dsp:spPr>
        <a:xfrm>
          <a:off x="5758723" y="1473047"/>
          <a:ext cx="2103517" cy="12621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Geografija – 25.siječanj</a:t>
          </a:r>
          <a:endParaRPr lang="en-US" sz="2600" kern="1200"/>
        </a:p>
      </dsp:txBody>
      <dsp:txXfrm>
        <a:off x="5758723" y="1473047"/>
        <a:ext cx="2103517" cy="1262110"/>
      </dsp:txXfrm>
    </dsp:sp>
    <dsp:sp modelId="{1C77A485-E82C-4B06-8DD4-FA16A1FAB095}">
      <dsp:nvSpPr>
        <dsp:cNvPr id="0" name=""/>
        <dsp:cNvSpPr/>
      </dsp:nvSpPr>
      <dsp:spPr>
        <a:xfrm>
          <a:off x="8072592" y="1473047"/>
          <a:ext cx="2103517" cy="12621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Matematika – 26.siječnja</a:t>
          </a:r>
          <a:endParaRPr lang="en-US" sz="2600" kern="1200"/>
        </a:p>
      </dsp:txBody>
      <dsp:txXfrm>
        <a:off x="8072592" y="1473047"/>
        <a:ext cx="2103517" cy="1262110"/>
      </dsp:txXfrm>
    </dsp:sp>
    <dsp:sp modelId="{DD95C46D-85E9-4B44-AEFF-5D5A3CA5CC6D}">
      <dsp:nvSpPr>
        <dsp:cNvPr id="0" name=""/>
        <dsp:cNvSpPr/>
      </dsp:nvSpPr>
      <dsp:spPr>
        <a:xfrm>
          <a:off x="3444854" y="2945509"/>
          <a:ext cx="2103517" cy="12621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Povijest – 30.siječnja</a:t>
          </a:r>
          <a:endParaRPr lang="en-US" sz="2600" kern="1200"/>
        </a:p>
      </dsp:txBody>
      <dsp:txXfrm>
        <a:off x="3444854" y="2945509"/>
        <a:ext cx="2103517" cy="1262110"/>
      </dsp:txXfrm>
    </dsp:sp>
    <dsp:sp modelId="{FC34EBA4-F44B-4259-BA88-D925B93D7B2D}">
      <dsp:nvSpPr>
        <dsp:cNvPr id="0" name=""/>
        <dsp:cNvSpPr/>
      </dsp:nvSpPr>
      <dsp:spPr>
        <a:xfrm>
          <a:off x="5758723" y="2945509"/>
          <a:ext cx="2103517" cy="12621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Hrvatski jezik – 1.veljače</a:t>
          </a:r>
          <a:endParaRPr lang="en-US" sz="2600" kern="1200" dirty="0"/>
        </a:p>
      </dsp:txBody>
      <dsp:txXfrm>
        <a:off x="5758723" y="2945509"/>
        <a:ext cx="2103517" cy="1262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D7823-7888-43EF-920C-4FC66E396FD5}" type="datetimeFigureOut">
              <a:rPr lang="hr-HR" smtClean="0"/>
              <a:t>7.2.2024.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650CC-7853-4FEA-BA6B-25FBDE69E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996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650CC-7853-4FEA-BA6B-25FBDE69EB9D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365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650CC-7853-4FEA-BA6B-25FBDE69EB9D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739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A6C-289A-4146-931A-9EE847CB95CA}" type="datetimeFigureOut">
              <a:rPr lang="hr-HR" smtClean="0"/>
              <a:t>7.2.2024.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3CB4-9DBC-4016-AB4D-15FA18C272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7230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A6C-289A-4146-931A-9EE847CB95CA}" type="datetimeFigureOut">
              <a:rPr lang="hr-HR" smtClean="0"/>
              <a:t>7.2.2024.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3CB4-9DBC-4016-AB4D-15FA18C272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060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A6C-289A-4146-931A-9EE847CB95CA}" type="datetimeFigureOut">
              <a:rPr lang="hr-HR" smtClean="0"/>
              <a:t>7.2.2024.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3CB4-9DBC-4016-AB4D-15FA18C272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939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A6C-289A-4146-931A-9EE847CB95CA}" type="datetimeFigureOut">
              <a:rPr lang="hr-HR" smtClean="0"/>
              <a:t>7.2.2024.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3CB4-9DBC-4016-AB4D-15FA18C272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114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A6C-289A-4146-931A-9EE847CB95CA}" type="datetimeFigureOut">
              <a:rPr lang="hr-HR" smtClean="0"/>
              <a:t>7.2.2024.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3CB4-9DBC-4016-AB4D-15FA18C272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587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A6C-289A-4146-931A-9EE847CB95CA}" type="datetimeFigureOut">
              <a:rPr lang="hr-HR" smtClean="0"/>
              <a:t>7.2.2024.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3CB4-9DBC-4016-AB4D-15FA18C272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537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A6C-289A-4146-931A-9EE847CB95CA}" type="datetimeFigureOut">
              <a:rPr lang="hr-HR" smtClean="0"/>
              <a:t>7.2.2024.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3CB4-9DBC-4016-AB4D-15FA18C27280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9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A6C-289A-4146-931A-9EE847CB95CA}" type="datetimeFigureOut">
              <a:rPr lang="hr-HR" smtClean="0"/>
              <a:t>7.2.2024.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3CB4-9DBC-4016-AB4D-15FA18C272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11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A6C-289A-4146-931A-9EE847CB95CA}" type="datetimeFigureOut">
              <a:rPr lang="hr-HR" smtClean="0"/>
              <a:t>7.2.2024.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3CB4-9DBC-4016-AB4D-15FA18C272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561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A6C-289A-4146-931A-9EE847CB95CA}" type="datetimeFigureOut">
              <a:rPr lang="hr-HR" smtClean="0"/>
              <a:t>7.2.2024.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3CB4-9DBC-4016-AB4D-15FA18C272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439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DC47A6C-289A-4146-931A-9EE847CB95CA}" type="datetimeFigureOut">
              <a:rPr lang="hr-HR" smtClean="0"/>
              <a:t>7.2.2024.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3CB4-9DBC-4016-AB4D-15FA18C272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666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DC47A6C-289A-4146-931A-9EE847CB95CA}" type="datetimeFigureOut">
              <a:rPr lang="hr-HR" smtClean="0"/>
              <a:t>7.2.2024.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7793CB4-9DBC-4016-AB4D-15FA18C272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3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2F653F-904C-0659-D769-D6AB81F2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29" y="5499895"/>
            <a:ext cx="9638443" cy="48463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Petra Masnica i Eva Marques 7.a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4167985-D6E9-40FF-97C0-4B6D373E8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801362-349C-44BE-BEF6-8E926E1D3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9EA1F1-0B56-187E-B4D3-C33FF6BC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72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100. dan </a:t>
            </a:r>
            <a:r>
              <a:rPr lang="en-US" sz="72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škole</a:t>
            </a:r>
            <a:endParaRPr lang="en-US" sz="72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61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FA59239-9A33-F83F-252B-1219995D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978776"/>
            <a:ext cx="4486656" cy="1174991"/>
          </a:xfrm>
        </p:spPr>
        <p:txBody>
          <a:bodyPr>
            <a:normAutofit/>
          </a:bodyPr>
          <a:lstStyle/>
          <a:p>
            <a:r>
              <a:rPr lang="hr-HR" sz="3600" dirty="0"/>
              <a:t>Dan izumitelja</a:t>
            </a:r>
          </a:p>
        </p:txBody>
      </p:sp>
      <p:pic>
        <p:nvPicPr>
          <p:cNvPr id="8194" name="Picture 2" descr="Slika na kojoj se prikazuje odijevanje, obuća, traper, osoba&#10;&#10;Opis je automatski generiran">
            <a:extLst>
              <a:ext uri="{FF2B5EF4-FFF2-40B4-BE49-F238E27FC236}">
                <a16:creationId xmlns:a16="http://schemas.microsoft.com/office/drawing/2014/main" xmlns="" id="{CB1447C8-D7ED-B1C0-114F-577CD2CA4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r="6611"/>
          <a:stretch/>
        </p:blipFill>
        <p:spPr bwMode="auto">
          <a:xfrm>
            <a:off x="20" y="10"/>
            <a:ext cx="608662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DBA2713-C5B6-3618-2DB2-BCA7BDECF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640692"/>
            <a:ext cx="4486656" cy="3255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Međunarodni dan izumitelja obilježava se svake godine </a:t>
            </a:r>
            <a:r>
              <a:rPr lang="hr-HR" sz="2800" b="1" dirty="0"/>
              <a:t>9. </a:t>
            </a:r>
            <a:r>
              <a:rPr lang="hr-HR" sz="2800" b="1" dirty="0" smtClean="0"/>
              <a:t>studenog.</a:t>
            </a:r>
            <a:endParaRPr lang="hr-HR" sz="2800" b="1" dirty="0"/>
          </a:p>
          <a:p>
            <a:pPr marL="0" indent="0">
              <a:buNone/>
            </a:pPr>
            <a:r>
              <a:rPr lang="hr-HR" sz="2800" dirty="0"/>
              <a:t>Učenici naše škole izradili su mnoge izume te ih predstavljali pred razredima.</a:t>
            </a:r>
          </a:p>
        </p:txBody>
      </p:sp>
    </p:spTree>
    <p:extLst>
      <p:ext uri="{BB962C8B-B14F-4D97-AF65-F5344CB8AC3E}">
        <p14:creationId xmlns:p14="http://schemas.microsoft.com/office/powerpoint/2010/main" val="41215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00F21E-2A76-7468-9BC2-B3BA9362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45" y="1907458"/>
            <a:ext cx="5722373" cy="2585884"/>
          </a:xfrm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hr-HR" sz="3600" dirty="0"/>
              <a:t>I ove godine je Sveti </a:t>
            </a:r>
            <a:r>
              <a:rPr lang="hr-HR" sz="3600" dirty="0" err="1"/>
              <a:t>nikola</a:t>
            </a:r>
            <a:r>
              <a:rPr lang="hr-HR" sz="3600" dirty="0"/>
              <a:t> posjetio našu školu</a:t>
            </a:r>
            <a:endParaRPr lang="en-US" sz="36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F8CD2A51-4ABE-E0B3-CFE2-F7FF8F7A0C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r="1787"/>
          <a:stretch/>
        </p:blipFill>
        <p:spPr bwMode="auto">
          <a:xfrm>
            <a:off x="1" y="10"/>
            <a:ext cx="6095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2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FEB2D84A-CEA8-9350-7667-67C5C4A1F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642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7CE0B4-C88B-7EA9-C624-E43AE3AF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2841505"/>
            <a:ext cx="4918344" cy="1278211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1800" b="1" dirty="0">
                <a:solidFill>
                  <a:schemeClr val="bg1"/>
                </a:solidFill>
              </a:rPr>
              <a:t>Dan otvorene nastave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8C3F194-8965-6A13-18FB-A1D6BD42B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941" y="976129"/>
            <a:ext cx="4804931" cy="4919815"/>
          </a:xfrm>
        </p:spPr>
        <p:txBody>
          <a:bodyPr anchor="ctr">
            <a:normAutofit/>
          </a:bodyPr>
          <a:lstStyle/>
          <a:p>
            <a:r>
              <a:rPr lang="hr-HR" sz="3600" b="1" dirty="0"/>
              <a:t>8.12</a:t>
            </a:r>
            <a:r>
              <a:rPr lang="hr-HR" sz="3600" b="1" dirty="0" smtClean="0"/>
              <a:t>. 2023.</a:t>
            </a:r>
            <a:endParaRPr lang="hr-HR" sz="3600" b="1" dirty="0"/>
          </a:p>
          <a:p>
            <a:r>
              <a:rPr lang="hr-HR" sz="2800" dirty="0"/>
              <a:t>Obilježili smo dan otvorene nastave </a:t>
            </a:r>
          </a:p>
          <a:p>
            <a:r>
              <a:rPr lang="hr-HR" sz="2800" dirty="0"/>
              <a:t>Nastavnici naše </a:t>
            </a:r>
            <a:r>
              <a:rPr lang="hr-HR" sz="2800" dirty="0" smtClean="0"/>
              <a:t>škole </a:t>
            </a:r>
            <a:r>
              <a:rPr lang="hr-HR" sz="2800" dirty="0"/>
              <a:t>imali </a:t>
            </a:r>
            <a:r>
              <a:rPr lang="hr-HR" sz="2800" dirty="0" smtClean="0"/>
              <a:t>su radionice </a:t>
            </a:r>
            <a:r>
              <a:rPr lang="hr-HR" sz="2800" dirty="0"/>
              <a:t>uz pomoć voditelja (učenika)</a:t>
            </a:r>
          </a:p>
        </p:txBody>
      </p:sp>
    </p:spTree>
    <p:extLst>
      <p:ext uri="{BB962C8B-B14F-4D97-AF65-F5344CB8AC3E}">
        <p14:creationId xmlns:p14="http://schemas.microsoft.com/office/powerpoint/2010/main" val="15949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B5CD9F-C1CF-E277-7895-A589685B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978776"/>
            <a:ext cx="4486656" cy="1174991"/>
          </a:xfrm>
        </p:spPr>
        <p:txBody>
          <a:bodyPr>
            <a:normAutofit fontScale="90000"/>
          </a:bodyPr>
          <a:lstStyle/>
          <a:p>
            <a:r>
              <a:rPr lang="hr-HR" sz="2400" dirty="0"/>
              <a:t> </a:t>
            </a:r>
            <a:r>
              <a:rPr lang="hr-HR" sz="3200" dirty="0"/>
              <a:t>FLAUTISTICE DRŽAVNE PRVAKINJE</a:t>
            </a:r>
            <a:endParaRPr lang="hr-HR" sz="24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4E0CD84A-FE4E-C3E8-6D9A-09B5611EE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"/>
          <a:stretch/>
        </p:blipFill>
        <p:spPr bwMode="auto">
          <a:xfrm>
            <a:off x="20" y="10"/>
            <a:ext cx="608662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A7FDBE0-E9DD-94AF-6259-A6CC7BAC7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961" y="3352800"/>
            <a:ext cx="5565058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Članice Ansambla flauta Glazbenog odjela naše škole: Ema Pranjić, Petra </a:t>
            </a:r>
            <a:r>
              <a:rPr lang="hr-HR" sz="2400" dirty="0" err="1"/>
              <a:t>Lozinjak</a:t>
            </a:r>
            <a:r>
              <a:rPr lang="hr-HR" sz="2400" dirty="0"/>
              <a:t>, Vita </a:t>
            </a:r>
            <a:r>
              <a:rPr lang="hr-HR" sz="2400" dirty="0" err="1"/>
              <a:t>Marosavljević</a:t>
            </a:r>
            <a:r>
              <a:rPr lang="hr-HR" sz="2400" dirty="0"/>
              <a:t>, Natali </a:t>
            </a:r>
            <a:r>
              <a:rPr lang="hr-HR" sz="2400" dirty="0" err="1"/>
              <a:t>Posavčević</a:t>
            </a:r>
            <a:r>
              <a:rPr lang="hr-HR" sz="2400" dirty="0"/>
              <a:t>, Klara </a:t>
            </a:r>
            <a:r>
              <a:rPr lang="hr-HR" sz="2400" dirty="0" err="1"/>
              <a:t>Slišurić</a:t>
            </a:r>
            <a:r>
              <a:rPr lang="hr-HR" sz="2400" dirty="0"/>
              <a:t> i Marta Pernar, u pratnji voditeljice Ansambla i učiteljice Daliborke Krešić, natjecale su se u kategoriji sastava 6 - 9 članova. </a:t>
            </a:r>
          </a:p>
        </p:txBody>
      </p:sp>
    </p:spTree>
    <p:extLst>
      <p:ext uri="{BB962C8B-B14F-4D97-AF65-F5344CB8AC3E}">
        <p14:creationId xmlns:p14="http://schemas.microsoft.com/office/powerpoint/2010/main" val="11496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A8D13D-A600-B5A6-0BB8-761038904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6" y="1858297"/>
            <a:ext cx="4277032" cy="2318600"/>
          </a:xfrm>
          <a:noFill/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Natjecanja – </a:t>
            </a:r>
            <a:r>
              <a:rPr lang="hr-HR" sz="3200" dirty="0" smtClean="0">
                <a:solidFill>
                  <a:schemeClr val="bg1"/>
                </a:solidFill>
              </a:rPr>
              <a:t/>
            </a:r>
            <a:br>
              <a:rPr lang="hr-HR" sz="3200" dirty="0" smtClean="0">
                <a:solidFill>
                  <a:schemeClr val="bg1"/>
                </a:solidFill>
              </a:rPr>
            </a:br>
            <a:r>
              <a:rPr lang="hr-HR" sz="3200" dirty="0" smtClean="0">
                <a:solidFill>
                  <a:schemeClr val="bg1"/>
                </a:solidFill>
              </a:rPr>
              <a:t>1</a:t>
            </a:r>
            <a:r>
              <a:rPr lang="hr-HR" sz="3200" dirty="0">
                <a:solidFill>
                  <a:schemeClr val="bg1"/>
                </a:solidFill>
              </a:rPr>
              <a:t>. polugodište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2BC076AC-2180-0ADB-47E4-29C04A8763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40248"/>
              </p:ext>
            </p:extLst>
          </p:nvPr>
        </p:nvGraphicFramePr>
        <p:xfrm>
          <a:off x="4811612" y="422787"/>
          <a:ext cx="7154246" cy="6184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78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790484A9-E94A-B9E2-8D8C-F2B0BA57A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5" b="2226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833ED7-D1AC-A8AF-2D12-DB448AC9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</a:rPr>
              <a:t>Posjet </a:t>
            </a:r>
            <a:r>
              <a:rPr lang="hr-HR" sz="3200" dirty="0" err="1">
                <a:solidFill>
                  <a:schemeClr val="tx1"/>
                </a:solidFill>
              </a:rPr>
              <a:t>osmaša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 smtClean="0">
                <a:solidFill>
                  <a:schemeClr val="tx1"/>
                </a:solidFill>
              </a:rPr>
              <a:t>karlovCU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8531048-C682-E81D-D878-901B1FC1C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hr-HR" sz="4000" dirty="0"/>
              <a:t>14.12</a:t>
            </a:r>
            <a:r>
              <a:rPr lang="hr-HR" sz="4000" dirty="0" smtClean="0"/>
              <a:t>. 2023.</a:t>
            </a:r>
            <a:endParaRPr lang="hr-HR" sz="4000" dirty="0"/>
          </a:p>
          <a:p>
            <a:r>
              <a:rPr lang="hr-HR" sz="3200" dirty="0"/>
              <a:t>Muzej Domovinskog rata Karlovac </a:t>
            </a:r>
          </a:p>
          <a:p>
            <a:r>
              <a:rPr lang="hr-HR" sz="3200" dirty="0"/>
              <a:t>Slatkovodni akvarij "</a:t>
            </a:r>
            <a:r>
              <a:rPr lang="hr-HR" sz="3200" dirty="0" err="1"/>
              <a:t>Aquatika</a:t>
            </a:r>
            <a:r>
              <a:rPr lang="hr-HR" sz="32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430673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5119DA-EFA4-9AD0-2687-841FA5E5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2074605"/>
            <a:ext cx="5063613" cy="2153265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 err="1"/>
              <a:t>Božićna</a:t>
            </a:r>
            <a:r>
              <a:rPr lang="en-US" sz="3200" dirty="0"/>
              <a:t> </a:t>
            </a:r>
            <a:r>
              <a:rPr lang="en-US" sz="3200" dirty="0" err="1"/>
              <a:t>priredba</a:t>
            </a:r>
            <a:r>
              <a:rPr lang="en-US" sz="3200" dirty="0"/>
              <a:t> za </a:t>
            </a:r>
            <a:r>
              <a:rPr lang="en-US" sz="3200" dirty="0" err="1"/>
              <a:t>učenike</a:t>
            </a:r>
            <a:r>
              <a:rPr lang="en-US" sz="3200" dirty="0"/>
              <a:t>, </a:t>
            </a:r>
            <a:r>
              <a:rPr lang="en-US" sz="3200" dirty="0" err="1"/>
              <a:t>roditelje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učitelje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04EBEC7-49AF-CBE5-D7B6-C0798AA10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615" y="4352544"/>
            <a:ext cx="3798770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21.12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hr-HR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2023.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38" name="Picture 2" descr="Slika na kojoj se prikazuje odijevanje, bina, Kazalište, osoba&#10;&#10;Opis je automatski generiran">
            <a:extLst>
              <a:ext uri="{FF2B5EF4-FFF2-40B4-BE49-F238E27FC236}">
                <a16:creationId xmlns:a16="http://schemas.microsoft.com/office/drawing/2014/main" xmlns="" id="{6D710CFC-EDF4-3D82-E1DF-FD0B259B7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r="5335"/>
          <a:stretch/>
        </p:blipFill>
        <p:spPr bwMode="auto">
          <a:xfrm>
            <a:off x="6096000" y="10"/>
            <a:ext cx="6095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37F307F1-6C69-194C-5B51-61353BDF7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0" b="2362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BFC9747-881C-5496-B8AC-797C18FC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Božićni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koncert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učenika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učitelja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Glazbenog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odjela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DA79B28-A1EE-6EDF-4143-5AE14390E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194" y="4032664"/>
            <a:ext cx="6801612" cy="11810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endParaRPr lang="hr-HR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300" dirty="0">
                <a:solidFill>
                  <a:srgbClr val="FF0000"/>
                </a:solidFill>
              </a:rPr>
              <a:t>21.12</a:t>
            </a:r>
            <a:r>
              <a:rPr lang="en-US" sz="4300" dirty="0" smtClean="0">
                <a:solidFill>
                  <a:srgbClr val="FF0000"/>
                </a:solidFill>
              </a:rPr>
              <a:t>.</a:t>
            </a:r>
            <a:r>
              <a:rPr lang="hr-HR" sz="4300" dirty="0" smtClean="0">
                <a:solidFill>
                  <a:srgbClr val="FF0000"/>
                </a:solidFill>
              </a:rPr>
              <a:t> 2023.</a:t>
            </a:r>
            <a:endParaRPr lang="en-US" sz="4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01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lika na kojoj se prikazuje u dvorani, stol, namještaj, odijevanje&#10;&#10;Opis je automatski generiran">
            <a:extLst>
              <a:ext uri="{FF2B5EF4-FFF2-40B4-BE49-F238E27FC236}">
                <a16:creationId xmlns:a16="http://schemas.microsoft.com/office/drawing/2014/main" xmlns="" id="{1F8ADA12-F4A2-D3B9-804E-FD42DDC59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1" r="2" b="3381"/>
          <a:stretch/>
        </p:blipFill>
        <p:spPr bwMode="auto">
          <a:xfrm>
            <a:off x="20" y="10"/>
            <a:ext cx="60898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Slika na kojoj se prikazuje u dvorani, namještaj, pod, dvorana&#10;&#10;Opis je automatski generiran">
            <a:extLst>
              <a:ext uri="{FF2B5EF4-FFF2-40B4-BE49-F238E27FC236}">
                <a16:creationId xmlns:a16="http://schemas.microsoft.com/office/drawing/2014/main" xmlns="" id="{FC9268F7-C6D7-F1D7-A5B7-CDBFC9A28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614"/>
          <a:stretch/>
        </p:blipFill>
        <p:spPr bwMode="auto">
          <a:xfrm>
            <a:off x="6089904" y="-7629"/>
            <a:ext cx="6102096" cy="68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D300DBF-D803-2F00-126F-AADDE5E7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l-PL" sz="5400" dirty="0">
                <a:solidFill>
                  <a:schemeClr val="tx1"/>
                </a:solidFill>
              </a:rPr>
              <a:t>SUDNICA U 7.A I 8.B</a:t>
            </a:r>
            <a:endParaRPr lang="hr-HR" sz="54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619474D-D102-91DE-27B5-A90DF1027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187" y="2638044"/>
            <a:ext cx="10068232" cy="3880743"/>
          </a:xfrm>
        </p:spPr>
        <p:txBody>
          <a:bodyPr>
            <a:normAutofit/>
          </a:bodyPr>
          <a:lstStyle/>
          <a:p>
            <a:r>
              <a:rPr lang="it-IT" sz="2400" dirty="0"/>
              <a:t> </a:t>
            </a:r>
            <a:r>
              <a:rPr lang="it-IT" sz="3200" dirty="0"/>
              <a:t>17.1. 2024. </a:t>
            </a:r>
            <a:r>
              <a:rPr lang="it-IT" sz="3200" dirty="0" err="1"/>
              <a:t>učenici</a:t>
            </a:r>
            <a:r>
              <a:rPr lang="it-IT" sz="3200" dirty="0"/>
              <a:t> 7.a </a:t>
            </a:r>
            <a:r>
              <a:rPr lang="it-IT" sz="3200" dirty="0" err="1"/>
              <a:t>razreda</a:t>
            </a:r>
            <a:r>
              <a:rPr lang="it-IT" sz="3200" dirty="0"/>
              <a:t> </a:t>
            </a:r>
            <a:r>
              <a:rPr lang="it-IT" sz="3200" dirty="0" err="1"/>
              <a:t>sudili</a:t>
            </a:r>
            <a:r>
              <a:rPr lang="it-IT" sz="3200" dirty="0"/>
              <a:t> Mik</a:t>
            </a:r>
            <a:r>
              <a:rPr lang="hr-HR" sz="3200" dirty="0"/>
              <a:t>i (prema pripovijetki Vjenceslava Novaka Iz velegradskog podzemlja)  </a:t>
            </a:r>
          </a:p>
          <a:p>
            <a:r>
              <a:rPr lang="hr-HR" sz="3200" dirty="0"/>
              <a:t> </a:t>
            </a:r>
          </a:p>
          <a:p>
            <a:r>
              <a:rPr lang="hr-HR" sz="3200" dirty="0"/>
              <a:t>18.1.2024. na "optuženičkoj klupi" našla se obitelj </a:t>
            </a:r>
            <a:r>
              <a:rPr lang="hr-HR" sz="3200" dirty="0" err="1"/>
              <a:t>Labudan</a:t>
            </a:r>
            <a:r>
              <a:rPr lang="hr-HR" sz="3200" dirty="0"/>
              <a:t> </a:t>
            </a:r>
            <a:r>
              <a:rPr lang="sv-SE" sz="3200" dirty="0"/>
              <a:t> (prema pripovijetki Slavka Kolara Breza)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609205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62DAAC-99E8-8B5B-AB46-23960741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ŠKOLSKA Natjecanja </a:t>
            </a:r>
            <a:r>
              <a:rPr lang="hr-HR" sz="3600" dirty="0"/>
              <a:t>–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2</a:t>
            </a:r>
            <a:r>
              <a:rPr lang="hr-HR" sz="3600" dirty="0"/>
              <a:t>. </a:t>
            </a:r>
            <a:r>
              <a:rPr lang="hr-HR" sz="3600" dirty="0" smtClean="0"/>
              <a:t>polugodište</a:t>
            </a:r>
            <a:endParaRPr lang="hr-HR" sz="3600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5C6F4BED-633C-3241-31AE-F6B7192FF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416452"/>
              </p:ext>
            </p:extLst>
          </p:nvPr>
        </p:nvGraphicFramePr>
        <p:xfrm>
          <a:off x="481781" y="2349910"/>
          <a:ext cx="11307096" cy="420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98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CD56992-3BF1-B0A7-F10D-FC096B8E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r-HR" sz="4800" dirty="0">
                <a:solidFill>
                  <a:srgbClr val="FFFFFF"/>
                </a:solidFill>
              </a:rPr>
              <a:t>uvod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DDA2FC9-B678-6538-C1D5-CE861713E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553" y="1402080"/>
            <a:ext cx="5320696" cy="40538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800" dirty="0"/>
              <a:t>U 100 dana ove školske </a:t>
            </a:r>
            <a:r>
              <a:rPr lang="hr-HR" sz="2800" dirty="0" smtClean="0"/>
              <a:t>godine </a:t>
            </a:r>
            <a:r>
              <a:rPr lang="hr-HR" sz="2800" dirty="0"/>
              <a:t>puno toga </a:t>
            </a:r>
            <a:r>
              <a:rPr lang="hr-HR" sz="2800" dirty="0" smtClean="0"/>
              <a:t>se dogodilo, od </a:t>
            </a:r>
            <a:r>
              <a:rPr lang="hr-HR" sz="2800" dirty="0"/>
              <a:t>natjecanja i </a:t>
            </a:r>
            <a:r>
              <a:rPr lang="hr-HR" sz="2800" dirty="0" smtClean="0"/>
              <a:t>sajmova, sve </a:t>
            </a:r>
            <a:r>
              <a:rPr lang="hr-HR" sz="2800" dirty="0"/>
              <a:t>do izleta. Pogledajmo što smo sve obilježili.</a:t>
            </a:r>
          </a:p>
        </p:txBody>
      </p:sp>
    </p:spTree>
    <p:extLst>
      <p:ext uri="{BB962C8B-B14F-4D97-AF65-F5344CB8AC3E}">
        <p14:creationId xmlns:p14="http://schemas.microsoft.com/office/powerpoint/2010/main" val="12537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8357" y="2638044"/>
            <a:ext cx="10395285" cy="4067556"/>
          </a:xfrm>
        </p:spPr>
        <p:txBody>
          <a:bodyPr>
            <a:noAutofit/>
          </a:bodyPr>
          <a:lstStyle/>
          <a:p>
            <a:r>
              <a:rPr lang="hr-HR" sz="2400" dirty="0"/>
              <a:t>Rang-liste svih osnovnih škola u Hrvatskoj za 2023. godinu izradio je Smiljan Pilipović, direktor i suosnivač tvrtke </a:t>
            </a:r>
            <a:r>
              <a:rPr lang="hr-HR" sz="2400" dirty="0" err="1"/>
              <a:t>HashCode</a:t>
            </a:r>
            <a:r>
              <a:rPr lang="hr-HR" sz="2400" dirty="0"/>
              <a:t>, magistar telekomunikacija i </a:t>
            </a:r>
            <a:r>
              <a:rPr lang="hr-HR" sz="2400" dirty="0" smtClean="0"/>
              <a:t>informatike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Metodologija analize: </a:t>
            </a:r>
          </a:p>
          <a:p>
            <a:r>
              <a:rPr lang="hr-HR" sz="2400" dirty="0" smtClean="0"/>
              <a:t>uzmu </a:t>
            </a:r>
            <a:r>
              <a:rPr lang="hr-HR" sz="2400" dirty="0"/>
              <a:t>se svi učenici jedne osnovne škole koji su išli na maturu iz matematike, hrvatskog i engleskog jezika. Izračuna se njihova prosječna ocjena iz tih predmeta na kraju osnovne i na kraju srednje škole i gleda se za koliko se prosječna ocjena smanjila.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26695" y="964692"/>
            <a:ext cx="9665368" cy="1188720"/>
          </a:xfrm>
        </p:spPr>
        <p:txBody>
          <a:bodyPr>
            <a:normAutofit/>
          </a:bodyPr>
          <a:lstStyle/>
          <a:p>
            <a:r>
              <a:rPr lang="hr-HR" dirty="0" smtClean="0"/>
              <a:t>Rang liste osnovnih škola za 2023. godinu, Brodsko-posavska županija: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1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21894" y="673768"/>
            <a:ext cx="10058400" cy="5847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3500" b="1" dirty="0"/>
              <a:t>Pet najblažih škola: </a:t>
            </a:r>
          </a:p>
          <a:p>
            <a:pPr marL="0" indent="0">
              <a:buNone/>
            </a:pPr>
            <a:endParaRPr lang="hr-HR" sz="2800" dirty="0"/>
          </a:p>
          <a:p>
            <a:r>
              <a:rPr lang="hr-HR" sz="2800" dirty="0"/>
              <a:t>1. OSNOVNA ŠKOLA BLAŽ TADIJANOVIĆ </a:t>
            </a:r>
            <a:endParaRPr lang="hr-HR" sz="2800" dirty="0" smtClean="0"/>
          </a:p>
          <a:p>
            <a:endParaRPr lang="hr-HR" sz="2800" dirty="0"/>
          </a:p>
          <a:p>
            <a:r>
              <a:rPr lang="hr-HR" sz="2800" dirty="0"/>
              <a:t>2. OSNOVNA ŠKOLA AUGUSTA ŠENOE </a:t>
            </a:r>
            <a:endParaRPr lang="hr-HR" sz="2800" dirty="0" smtClean="0"/>
          </a:p>
          <a:p>
            <a:endParaRPr lang="hr-HR" sz="2800" dirty="0"/>
          </a:p>
          <a:p>
            <a:r>
              <a:rPr lang="hr-HR" sz="2800" dirty="0"/>
              <a:t>3. OSNOVNA ŠKOLA DR. STJEPAN ILIJAŠEVIĆ </a:t>
            </a:r>
            <a:endParaRPr lang="hr-HR" sz="2800" dirty="0" smtClean="0"/>
          </a:p>
          <a:p>
            <a:endParaRPr lang="hr-HR" sz="2800" dirty="0"/>
          </a:p>
          <a:p>
            <a:r>
              <a:rPr lang="hr-HR" sz="2800" dirty="0"/>
              <a:t>4. OSNOVNA ŠKOLA OKUČANI </a:t>
            </a:r>
            <a:endParaRPr lang="hr-HR" sz="2800" dirty="0" smtClean="0"/>
          </a:p>
          <a:p>
            <a:endParaRPr lang="hr-HR" sz="2800" dirty="0"/>
          </a:p>
          <a:p>
            <a:r>
              <a:rPr lang="hr-HR" sz="2800" dirty="0"/>
              <a:t>5. OSNOVNA ŠKOLA HUGO BADALIĆ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b="1" dirty="0" smtClean="0"/>
          </a:p>
          <a:p>
            <a:pPr marL="0" indent="0">
              <a:buNone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954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9305" y="1395664"/>
            <a:ext cx="8701559" cy="4344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729916" y="994611"/>
            <a:ext cx="108524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/>
              <a:t>Pet najstrožih škola: </a:t>
            </a:r>
            <a:endParaRPr lang="hr-HR" sz="3200" b="1" dirty="0" smtClean="0"/>
          </a:p>
          <a:p>
            <a:endParaRPr lang="hr-HR" sz="3200" b="1" dirty="0"/>
          </a:p>
          <a:p>
            <a:pPr marL="514350" indent="-514350">
              <a:buAutoNum type="arabicPeriod"/>
            </a:pPr>
            <a:r>
              <a:rPr lang="hr-HR" sz="3200" dirty="0" smtClean="0"/>
              <a:t>OSNOVNA </a:t>
            </a:r>
            <a:r>
              <a:rPr lang="hr-HR" sz="3200" dirty="0"/>
              <a:t>ŠKOLA JOSIP KOZARAC SLAVONSKI </a:t>
            </a:r>
            <a:r>
              <a:rPr lang="hr-HR" sz="3200" dirty="0" smtClean="0"/>
              <a:t>ŠAMAC</a:t>
            </a:r>
          </a:p>
          <a:p>
            <a:r>
              <a:rPr lang="hr-HR" sz="3200" dirty="0" smtClean="0"/>
              <a:t> </a:t>
            </a:r>
            <a:endParaRPr lang="hr-HR" sz="3200" dirty="0"/>
          </a:p>
          <a:p>
            <a:r>
              <a:rPr lang="hr-HR" sz="3200" dirty="0"/>
              <a:t>2. OSNOVNA ŠKOLA IVAN MEŠTROVIĆ </a:t>
            </a:r>
            <a:endParaRPr lang="hr-HR" sz="3200" dirty="0" smtClean="0"/>
          </a:p>
          <a:p>
            <a:endParaRPr lang="hr-HR" sz="3200" dirty="0"/>
          </a:p>
          <a:p>
            <a:r>
              <a:rPr lang="hr-HR" sz="3200" b="1" u="sng" dirty="0">
                <a:solidFill>
                  <a:srgbClr val="FF0000"/>
                </a:solidFill>
              </a:rPr>
              <a:t>3. OSNOVNA ŠKOLA MATO </a:t>
            </a:r>
            <a:r>
              <a:rPr lang="hr-HR" sz="3200" b="1" u="sng" dirty="0" smtClean="0">
                <a:solidFill>
                  <a:srgbClr val="FF0000"/>
                </a:solidFill>
              </a:rPr>
              <a:t>LOVRAK</a:t>
            </a:r>
          </a:p>
          <a:p>
            <a:r>
              <a:rPr lang="hr-HR" sz="3200" b="1" u="sng" dirty="0" smtClean="0">
                <a:solidFill>
                  <a:srgbClr val="FF0000"/>
                </a:solidFill>
              </a:rPr>
              <a:t> </a:t>
            </a:r>
            <a:endParaRPr lang="hr-HR" sz="3200" b="1" u="sng" dirty="0">
              <a:solidFill>
                <a:srgbClr val="FF0000"/>
              </a:solidFill>
            </a:endParaRPr>
          </a:p>
          <a:p>
            <a:r>
              <a:rPr lang="hr-HR" sz="3200" dirty="0"/>
              <a:t>4. OSNOVNA ŠKOLA ANTUN MIHANOVIĆ </a:t>
            </a:r>
            <a:endParaRPr lang="hr-HR" sz="3200" dirty="0" smtClean="0"/>
          </a:p>
          <a:p>
            <a:endParaRPr lang="hr-HR" sz="3200" dirty="0"/>
          </a:p>
          <a:p>
            <a:r>
              <a:rPr lang="hr-HR" sz="3200" dirty="0"/>
              <a:t>5. OSNOVNA ŠKOLA STJEPAN RADIĆ OPRISAVCI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8917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Idemo dalje </a:t>
            </a:r>
            <a:r>
              <a:rPr lang="hr-HR" dirty="0" err="1" smtClean="0"/>
              <a:t>lovrakovci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solidFill>
                  <a:schemeClr val="bg1"/>
                </a:solidFill>
              </a:rPr>
              <a:t>Hvala na pažnji!</a:t>
            </a:r>
            <a:endParaRPr lang="hr-H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238DF64-858B-E9B5-413D-DEC40C6B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615" y="866809"/>
            <a:ext cx="4486656" cy="1174991"/>
          </a:xfrm>
        </p:spPr>
        <p:txBody>
          <a:bodyPr>
            <a:noAutofit/>
          </a:bodyPr>
          <a:lstStyle/>
          <a:p>
            <a:r>
              <a:rPr lang="hr-HR" sz="3200" dirty="0"/>
              <a:t>Sigurno u školu s HAK-om</a:t>
            </a:r>
          </a:p>
        </p:txBody>
      </p:sp>
      <p:pic>
        <p:nvPicPr>
          <p:cNvPr id="1026" name="Picture 2" descr="Slika na kojoj se prikazuje odijevanje, u dvorani, osoba, namještaj&#10;&#10;Opis je automatski generiran">
            <a:extLst>
              <a:ext uri="{FF2B5EF4-FFF2-40B4-BE49-F238E27FC236}">
                <a16:creationId xmlns:a16="http://schemas.microsoft.com/office/drawing/2014/main" xmlns="" id="{4F728749-1A6D-FDDA-9638-357F735F0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r="38488" b="-1"/>
          <a:stretch/>
        </p:blipFill>
        <p:spPr bwMode="auto">
          <a:xfrm>
            <a:off x="20" y="10"/>
            <a:ext cx="608662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D0F66ED-BB7B-7594-44E2-A62A0BE00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640692"/>
            <a:ext cx="4486656" cy="3255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14.9.2023.</a:t>
            </a:r>
            <a:r>
              <a:rPr lang="hr-HR" sz="2800" dirty="0"/>
              <a:t> godine učenike </a:t>
            </a:r>
            <a:r>
              <a:rPr lang="hr-HR" sz="2800" b="1" dirty="0"/>
              <a:t>1.c i 1.d </a:t>
            </a:r>
            <a:r>
              <a:rPr lang="hr-HR" sz="2800" dirty="0"/>
              <a:t>razreda posjetili su djelatnici Policijske postaje Nova Gradiška i gospođa iz HAK-a, dok su dan ranije posjetili učenike </a:t>
            </a:r>
            <a:r>
              <a:rPr lang="hr-HR" sz="2800" b="1" dirty="0"/>
              <a:t>1.a i 1.b </a:t>
            </a:r>
            <a:r>
              <a:rPr lang="hr-HR" sz="2800" dirty="0"/>
              <a:t>razreda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61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660DF1-D41B-740B-3693-03D17647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Autofit/>
          </a:bodyPr>
          <a:lstStyle/>
          <a:p>
            <a:r>
              <a:rPr lang="hr-HR" dirty="0"/>
              <a:t>Prvi planinarski izlet Mladih planinara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360B15C-FD6D-142F-0969-F0AB1B460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Autofit/>
          </a:bodyPr>
          <a:lstStyle/>
          <a:p>
            <a:r>
              <a:rPr lang="hr-HR" sz="2800" dirty="0"/>
              <a:t>17.9.2023.</a:t>
            </a:r>
          </a:p>
          <a:p>
            <a:r>
              <a:rPr lang="hr-HR" sz="2800" dirty="0"/>
              <a:t>Planinari naše škole otišli su na izlet na stazu </a:t>
            </a:r>
            <a:r>
              <a:rPr lang="pt-BR" sz="2800" dirty="0"/>
              <a:t>Nova Gradiška – Bačica - Nova Gradiška</a:t>
            </a:r>
            <a:r>
              <a:rPr lang="hr-HR" sz="2800" dirty="0"/>
              <a:t> </a:t>
            </a:r>
            <a:r>
              <a:rPr lang="hr-HR" sz="2800" dirty="0" smtClean="0"/>
              <a:t>u pratnji </a:t>
            </a:r>
            <a:r>
              <a:rPr lang="hr-HR" sz="2800" dirty="0"/>
              <a:t>nastavnica </a:t>
            </a:r>
            <a:r>
              <a:rPr lang="hr-HR" sz="2800" dirty="0" smtClean="0"/>
              <a:t>Aleksandre </a:t>
            </a:r>
            <a:r>
              <a:rPr lang="hr-HR" sz="2800" dirty="0"/>
              <a:t>Pilipović i </a:t>
            </a:r>
            <a:r>
              <a:rPr lang="hr-HR" sz="2800" dirty="0" smtClean="0"/>
              <a:t>Marine </a:t>
            </a:r>
            <a:r>
              <a:rPr lang="hr-HR" sz="2800" dirty="0" err="1"/>
              <a:t>Ćalušić</a:t>
            </a:r>
            <a:r>
              <a:rPr lang="hr-HR" sz="2800" dirty="0"/>
              <a:t> Samardžija</a:t>
            </a: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xmlns="" id="{56533F40-045E-4E3D-9243-864CD4E586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xmlns="" id="{30402EC6-D845-41B3-BEBE-CB34D9BFE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7D9A367-2255-36B5-2E17-60C3B7772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789" y="1639604"/>
            <a:ext cx="4782312" cy="358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xmlns="" id="{1660E788-AFA9-4A1B-9991-6AA74632A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240777-4DD5-B8A1-F096-A9AE1C6E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Obilježili smo Europski dan bez automobila – pješačili do </a:t>
            </a:r>
            <a:r>
              <a:rPr lang="hr-HR" sz="2400" dirty="0" err="1">
                <a:solidFill>
                  <a:schemeClr val="bg1"/>
                </a:solidFill>
              </a:rPr>
              <a:t>Ljupine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E20E133-7CEC-5FC7-6918-E2F60A85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hr-HR" sz="2600" dirty="0">
                <a:solidFill>
                  <a:schemeClr val="bg1"/>
                </a:solidFill>
              </a:rPr>
              <a:t>U petak 22.9.</a:t>
            </a:r>
          </a:p>
          <a:p>
            <a:r>
              <a:rPr lang="hr-HR" sz="2600" dirty="0">
                <a:solidFill>
                  <a:schemeClr val="bg1"/>
                </a:solidFill>
              </a:rPr>
              <a:t>Učenici od 5. – 8. </a:t>
            </a:r>
            <a:r>
              <a:rPr lang="hr-HR" sz="2600" dirty="0" smtClean="0">
                <a:solidFill>
                  <a:schemeClr val="bg1"/>
                </a:solidFill>
              </a:rPr>
              <a:t>razreda pješačili su </a:t>
            </a:r>
            <a:r>
              <a:rPr lang="hr-HR" sz="2600" dirty="0">
                <a:solidFill>
                  <a:schemeClr val="bg1"/>
                </a:solidFill>
              </a:rPr>
              <a:t>od škole do nogometnog stadiona u </a:t>
            </a:r>
            <a:r>
              <a:rPr lang="hr-HR" sz="2600" dirty="0" err="1">
                <a:solidFill>
                  <a:schemeClr val="bg1"/>
                </a:solidFill>
              </a:rPr>
              <a:t>Ljupini</a:t>
            </a:r>
            <a:endParaRPr lang="hr-HR" sz="2600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B7AFB809-A0F3-2445-5BCE-9EB9E2E2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012342"/>
            <a:ext cx="6250769" cy="467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1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60054F-2531-4A19-865E-DCF64AEC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4376"/>
            <a:ext cx="3240023" cy="1439392"/>
          </a:xfrm>
        </p:spPr>
        <p:txBody>
          <a:bodyPr>
            <a:noAutofit/>
          </a:bodyPr>
          <a:lstStyle/>
          <a:p>
            <a:r>
              <a:rPr lang="hr-HR" sz="2400" dirty="0"/>
              <a:t>Projekt - Marijini obroci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2FD8BA0-5890-3003-C792-B66D9DBD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5" y="2467897"/>
            <a:ext cx="3795251" cy="3982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Nastavnica engleskog jezika Kristina Abramović i vjeroučiteljice Emanuela Ljubičić, Martina </a:t>
            </a:r>
            <a:r>
              <a:rPr lang="hr-HR" sz="2400" dirty="0" err="1"/>
              <a:t>Videc</a:t>
            </a:r>
            <a:r>
              <a:rPr lang="hr-HR" sz="2400" dirty="0"/>
              <a:t> i Andrijana Petrović, ove su se godine uključile u projekt Marijini obroci.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BA8B0D3-BE7F-5E1F-9374-863C86CA0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7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B55120-EF78-B9A3-0816-7F5A0E49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2" y="1740310"/>
            <a:ext cx="4272423" cy="2310482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2600" dirty="0" err="1"/>
              <a:t>Flautistice</a:t>
            </a:r>
            <a:r>
              <a:rPr lang="en-US" sz="2600" dirty="0"/>
              <a:t> </a:t>
            </a:r>
            <a:r>
              <a:rPr lang="en-US" sz="2600" dirty="0" err="1"/>
              <a:t>nastupom</a:t>
            </a:r>
            <a:r>
              <a:rPr lang="en-US" sz="2600" dirty="0"/>
              <a:t> </a:t>
            </a:r>
            <a:r>
              <a:rPr lang="en-US" sz="2600" dirty="0" err="1"/>
              <a:t>otvorile</a:t>
            </a:r>
            <a:r>
              <a:rPr lang="en-US" sz="2600" dirty="0"/>
              <a:t> </a:t>
            </a:r>
            <a:r>
              <a:rPr lang="en-US" sz="2600" dirty="0" err="1"/>
              <a:t>glazbenu</a:t>
            </a:r>
            <a:r>
              <a:rPr lang="en-US" sz="2600" dirty="0"/>
              <a:t> </a:t>
            </a:r>
            <a:r>
              <a:rPr lang="en-US" sz="2600" dirty="0" err="1"/>
              <a:t>sezonu</a:t>
            </a:r>
            <a:r>
              <a:rPr lang="en-US" sz="2600" dirty="0"/>
              <a:t>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4E0FC11-198E-4234-B7EA-60F1EC79A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52544"/>
            <a:ext cx="4654295" cy="123989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Novogradiškom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jesenskom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sajmu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13.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listopada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nastupale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naše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fla</a:t>
            </a:r>
            <a:r>
              <a:rPr lang="hr-H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utistice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BABA5F20-8520-9C38-4502-8F8C4ABA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6" r="27339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xmlns="" id="{1660E788-AFA9-4A1B-9991-6AA74632A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354BDBF9-CEF2-DEC4-F0D4-2171D2433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8" r="6712" b="-1"/>
          <a:stretch/>
        </p:blipFill>
        <p:spPr bwMode="auto">
          <a:xfrm>
            <a:off x="4650909" y="10"/>
            <a:ext cx="754109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645908-CF4B-5F21-1AA7-014F272E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Dan kravate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D2934CA-9B60-3BEE-6420-FC610DF8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>
                <a:solidFill>
                  <a:schemeClr val="bg1"/>
                </a:solidFill>
              </a:rPr>
              <a:t>Kao svake </a:t>
            </a:r>
            <a:r>
              <a:rPr lang="hr-HR" sz="3200" dirty="0" smtClean="0">
                <a:solidFill>
                  <a:schemeClr val="bg1"/>
                </a:solidFill>
              </a:rPr>
              <a:t>godine, </a:t>
            </a:r>
            <a:r>
              <a:rPr lang="hr-HR" sz="3200" dirty="0">
                <a:solidFill>
                  <a:schemeClr val="bg1"/>
                </a:solidFill>
              </a:rPr>
              <a:t>obilježili smo Dan kravate.</a:t>
            </a:r>
          </a:p>
        </p:txBody>
      </p:sp>
    </p:spTree>
    <p:extLst>
      <p:ext uri="{BB962C8B-B14F-4D97-AF65-F5344CB8AC3E}">
        <p14:creationId xmlns:p14="http://schemas.microsoft.com/office/powerpoint/2010/main" val="37052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xmlns="" id="{1660E788-AFA9-4A1B-9991-6AA74632A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lika na kojoj se prikazuje odijevanje, osoba, Ljudsko lice, dijete koje je tek prohodalo&#10;&#10;Opis je automatski generiran">
            <a:extLst>
              <a:ext uri="{FF2B5EF4-FFF2-40B4-BE49-F238E27FC236}">
                <a16:creationId xmlns:a16="http://schemas.microsoft.com/office/drawing/2014/main" xmlns="" id="{69BA9EB8-2CCE-8EC0-C600-095BF6D0A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8" r="1" b="1"/>
          <a:stretch/>
        </p:blipFill>
        <p:spPr bwMode="auto">
          <a:xfrm>
            <a:off x="4650909" y="10"/>
            <a:ext cx="754109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29E448-9C60-AAA6-61D6-05A5AAA9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Radionica za prvašiće o njezi zubi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6BC9D4D-AB5B-5DA4-8724-EA7C872E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09" y="2906944"/>
            <a:ext cx="3363974" cy="3415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>
                <a:solidFill>
                  <a:schemeClr val="bg1"/>
                </a:solidFill>
              </a:rPr>
              <a:t>U četvrtak, 2. studenoga 2023., doktori dentalne medicine Irena </a:t>
            </a:r>
            <a:r>
              <a:rPr lang="hr-HR" sz="2800" dirty="0" err="1">
                <a:solidFill>
                  <a:schemeClr val="bg1"/>
                </a:solidFill>
              </a:rPr>
              <a:t>Žak</a:t>
            </a:r>
            <a:r>
              <a:rPr lang="hr-HR" sz="2800" dirty="0">
                <a:solidFill>
                  <a:schemeClr val="bg1"/>
                </a:solidFill>
              </a:rPr>
              <a:t> i Fabijan </a:t>
            </a:r>
            <a:r>
              <a:rPr lang="hr-HR" sz="2800" dirty="0" err="1">
                <a:solidFill>
                  <a:schemeClr val="bg1"/>
                </a:solidFill>
              </a:rPr>
              <a:t>Višković</a:t>
            </a:r>
            <a:r>
              <a:rPr lang="hr-HR" sz="2800" dirty="0">
                <a:solidFill>
                  <a:schemeClr val="bg1"/>
                </a:solidFill>
              </a:rPr>
              <a:t> održali su radionicu s učenicima 1.c i 1.d razreda.</a:t>
            </a:r>
          </a:p>
        </p:txBody>
      </p:sp>
    </p:spTree>
    <p:extLst>
      <p:ext uri="{BB962C8B-B14F-4D97-AF65-F5344CB8AC3E}">
        <p14:creationId xmlns:p14="http://schemas.microsoft.com/office/powerpoint/2010/main" val="24296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219</TotalTime>
  <Words>668</Words>
  <Application>Microsoft Office PowerPoint</Application>
  <PresentationFormat>Široki zaslon</PresentationFormat>
  <Paragraphs>91</Paragraphs>
  <Slides>23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Calibri</vt:lpstr>
      <vt:lpstr>Gill Sans MT</vt:lpstr>
      <vt:lpstr>Paket</vt:lpstr>
      <vt:lpstr>100. dan škole</vt:lpstr>
      <vt:lpstr>uvod</vt:lpstr>
      <vt:lpstr>Sigurno u školu s HAK-om</vt:lpstr>
      <vt:lpstr>Prvi planinarski izlet Mladih planinara</vt:lpstr>
      <vt:lpstr>Obilježili smo Europski dan bez automobila – pješačili do Ljupine</vt:lpstr>
      <vt:lpstr>Projekt - Marijini obroci</vt:lpstr>
      <vt:lpstr>Flautistice nastupom otvorile glazbenu sezonu!</vt:lpstr>
      <vt:lpstr>Dan kravate</vt:lpstr>
      <vt:lpstr>Radionica za prvašiće o njezi zubi</vt:lpstr>
      <vt:lpstr>Dan izumitelja</vt:lpstr>
      <vt:lpstr>I ove godine je Sveti nikola posjetio našu školu</vt:lpstr>
      <vt:lpstr>Dan otvorene nastave</vt:lpstr>
      <vt:lpstr> FLAUTISTICE DRŽAVNE PRVAKINJE</vt:lpstr>
      <vt:lpstr>Natjecanja –  1. polugodište</vt:lpstr>
      <vt:lpstr>Posjet osmaša karlovCU</vt:lpstr>
      <vt:lpstr>Božićna priredba za učenike, roditelje i učitelje</vt:lpstr>
      <vt:lpstr>Božićni koncert učenika i učitelja Glazbenog odjela</vt:lpstr>
      <vt:lpstr>SUDNICA U 7.A I 8.B</vt:lpstr>
      <vt:lpstr>ŠKOLSKA Natjecanja –  2. polugodište</vt:lpstr>
      <vt:lpstr>Rang liste osnovnih škola za 2023. godinu, Brodsko-posavska županija:</vt:lpstr>
      <vt:lpstr>PowerPointova prezentacija</vt:lpstr>
      <vt:lpstr>PowerPointova prezentacija</vt:lpstr>
      <vt:lpstr>Idemo dalje lovrakovci!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100. dan škole</dc:title>
  <dc:creator>Zrinka Masnica</dc:creator>
  <cp:lastModifiedBy>Korisnik</cp:lastModifiedBy>
  <cp:revision>9</cp:revision>
  <dcterms:created xsi:type="dcterms:W3CDTF">2024-02-04T12:25:39Z</dcterms:created>
  <dcterms:modified xsi:type="dcterms:W3CDTF">2024-02-07T08:25:57Z</dcterms:modified>
</cp:coreProperties>
</file>